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86"/>
  </p:notesMasterIdLst>
  <p:sldIdLst>
    <p:sldId id="256" r:id="rId2"/>
    <p:sldId id="382" r:id="rId3"/>
    <p:sldId id="257" r:id="rId4"/>
    <p:sldId id="293" r:id="rId5"/>
    <p:sldId id="294" r:id="rId6"/>
    <p:sldId id="258" r:id="rId7"/>
    <p:sldId id="335" r:id="rId8"/>
    <p:sldId id="360" r:id="rId9"/>
    <p:sldId id="260" r:id="rId10"/>
    <p:sldId id="336" r:id="rId11"/>
    <p:sldId id="361" r:id="rId12"/>
    <p:sldId id="259" r:id="rId13"/>
    <p:sldId id="337" r:id="rId14"/>
    <p:sldId id="381" r:id="rId15"/>
    <p:sldId id="261" r:id="rId16"/>
    <p:sldId id="338" r:id="rId17"/>
    <p:sldId id="362" r:id="rId18"/>
    <p:sldId id="262" r:id="rId19"/>
    <p:sldId id="339" r:id="rId20"/>
    <p:sldId id="364" r:id="rId21"/>
    <p:sldId id="263" r:id="rId22"/>
    <p:sldId id="340" r:id="rId23"/>
    <p:sldId id="365" r:id="rId24"/>
    <p:sldId id="267" r:id="rId25"/>
    <p:sldId id="341" r:id="rId26"/>
    <p:sldId id="366" r:id="rId27"/>
    <p:sldId id="273" r:id="rId28"/>
    <p:sldId id="342" r:id="rId29"/>
    <p:sldId id="367" r:id="rId30"/>
    <p:sldId id="274" r:id="rId31"/>
    <p:sldId id="343" r:id="rId32"/>
    <p:sldId id="368" r:id="rId33"/>
    <p:sldId id="275" r:id="rId34"/>
    <p:sldId id="344" r:id="rId35"/>
    <p:sldId id="369" r:id="rId36"/>
    <p:sldId id="276" r:id="rId37"/>
    <p:sldId id="345" r:id="rId38"/>
    <p:sldId id="370" r:id="rId39"/>
    <p:sldId id="277" r:id="rId40"/>
    <p:sldId id="346" r:id="rId41"/>
    <p:sldId id="371" r:id="rId42"/>
    <p:sldId id="278" r:id="rId43"/>
    <p:sldId id="347" r:id="rId44"/>
    <p:sldId id="372" r:id="rId45"/>
    <p:sldId id="279" r:id="rId46"/>
    <p:sldId id="348" r:id="rId47"/>
    <p:sldId id="373" r:id="rId48"/>
    <p:sldId id="280" r:id="rId49"/>
    <p:sldId id="349" r:id="rId50"/>
    <p:sldId id="383" r:id="rId51"/>
    <p:sldId id="281" r:id="rId52"/>
    <p:sldId id="350" r:id="rId53"/>
    <p:sldId id="380" r:id="rId54"/>
    <p:sldId id="282" r:id="rId55"/>
    <p:sldId id="351" r:id="rId56"/>
    <p:sldId id="379" r:id="rId57"/>
    <p:sldId id="283" r:id="rId58"/>
    <p:sldId id="352" r:id="rId59"/>
    <p:sldId id="384" r:id="rId60"/>
    <p:sldId id="285" r:id="rId61"/>
    <p:sldId id="353" r:id="rId62"/>
    <p:sldId id="378" r:id="rId63"/>
    <p:sldId id="286" r:id="rId64"/>
    <p:sldId id="354" r:id="rId65"/>
    <p:sldId id="377" r:id="rId66"/>
    <p:sldId id="287" r:id="rId67"/>
    <p:sldId id="355" r:id="rId68"/>
    <p:sldId id="376" r:id="rId69"/>
    <p:sldId id="288" r:id="rId70"/>
    <p:sldId id="356" r:id="rId71"/>
    <p:sldId id="385" r:id="rId72"/>
    <p:sldId id="289" r:id="rId73"/>
    <p:sldId id="357" r:id="rId74"/>
    <p:sldId id="374" r:id="rId75"/>
    <p:sldId id="290" r:id="rId76"/>
    <p:sldId id="358" r:id="rId77"/>
    <p:sldId id="363" r:id="rId78"/>
    <p:sldId id="387" r:id="rId79"/>
    <p:sldId id="388" r:id="rId80"/>
    <p:sldId id="389" r:id="rId81"/>
    <p:sldId id="392" r:id="rId82"/>
    <p:sldId id="391" r:id="rId83"/>
    <p:sldId id="390" r:id="rId84"/>
    <p:sldId id="386" r:id="rId8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26" autoAdjust="0"/>
  </p:normalViewPr>
  <p:slideViewPr>
    <p:cSldViewPr>
      <p:cViewPr>
        <p:scale>
          <a:sx n="150" d="100"/>
          <a:sy n="150" d="100"/>
        </p:scale>
        <p:origin x="1818" y="21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CDD8B3-72CC-4879-895C-28C9A09BFF86}" type="datetimeFigureOut">
              <a:rPr lang="en-US"/>
              <a:pPr>
                <a:defRPr/>
              </a:pPr>
              <a:t>4/25/2013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17EA77D-F0E2-42F0-9CC7-5490DB27E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94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fld id="{E29B6E69-4422-4C4B-87BB-B9C1C6E5D631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fld id="{1BA27A61-F13E-4883-9274-BE5359536436}" type="slidenum">
              <a:rPr lang="en-US" smtClean="0"/>
              <a:pPr eaLnBrk="1" hangingPunct="1"/>
              <a:t>46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68282-8F3E-4D9B-BF6B-78E0C6D61580}" type="datetimeFigureOut">
              <a:rPr lang="en-US"/>
              <a:pPr>
                <a:defRPr/>
              </a:pPr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9D611-3566-4E57-A8D0-0B9185A72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3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9A7D1-320F-4CEF-B319-EA6732D6475B}" type="datetimeFigureOut">
              <a:rPr lang="en-US"/>
              <a:pPr>
                <a:defRPr/>
              </a:pPr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E0657-2511-400E-8632-34D462A29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86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3ED61-3ED2-456D-BBA7-ED3C85075B92}" type="datetimeFigureOut">
              <a:rPr lang="en-US"/>
              <a:pPr>
                <a:defRPr/>
              </a:pPr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00E02-133D-4D87-A700-9D464286C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9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03F46-EA6E-47D2-BF89-D0CC4A4F66EE}" type="datetimeFigureOut">
              <a:rPr lang="en-US"/>
              <a:pPr>
                <a:defRPr/>
              </a:pPr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431F4-876B-41A6-95FB-2A3B24198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1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AF3FC-F01B-4B1E-9FAD-B06E25C1072B}" type="datetimeFigureOut">
              <a:rPr lang="en-US"/>
              <a:pPr>
                <a:defRPr/>
              </a:pPr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9B40C-7F54-42FB-B751-17AD540ED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39EA8-A14A-446C-A81A-B151513D54AA}" type="datetimeFigureOut">
              <a:rPr lang="en-US"/>
              <a:pPr>
                <a:defRPr/>
              </a:pPr>
              <a:t>4/25/2013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EAD03-DBBE-4856-82CC-6A518DB42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94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F1DFE-78B7-4529-A306-5B2DC32203F4}" type="datetimeFigureOut">
              <a:rPr lang="en-US"/>
              <a:pPr>
                <a:defRPr/>
              </a:pPr>
              <a:t>4/25/2013</a:t>
            </a:fld>
            <a:endParaRPr 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0DD9A-A110-4F7E-85ED-8C41A4CDA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28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0988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61D26-58D1-4A8E-A7F0-54D8DD78EAC5}" type="datetimeFigureOut">
              <a:rPr lang="en-US"/>
              <a:pPr>
                <a:defRPr/>
              </a:pPr>
              <a:t>4/25/2013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8B10D-0A08-47C4-BFCC-77DBC41BD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09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5DE5E-309F-4FE1-859E-D0B29CF49258}" type="datetimeFigureOut">
              <a:rPr lang="en-US"/>
              <a:pPr>
                <a:defRPr/>
              </a:pPr>
              <a:t>4/25/2013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9BB61-EC50-41B2-9340-D1CF61ED7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22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EFB8E-02ED-4333-9C23-73A566324384}" type="datetimeFigureOut">
              <a:rPr lang="en-US"/>
              <a:pPr>
                <a:defRPr/>
              </a:pPr>
              <a:t>4/25/2013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898D2-5439-40CC-95C4-E6334752D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6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36F75-A9D2-46E4-A0E6-C964F8F90B93}" type="datetimeFigureOut">
              <a:rPr lang="en-US"/>
              <a:pPr>
                <a:defRPr/>
              </a:pPr>
              <a:t>4/25/2013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9FE6C-E2B8-4EA0-A5E1-B6A4A8883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93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975" y="1554163"/>
            <a:ext cx="2073275" cy="19796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54400" y="1547813"/>
            <a:ext cx="42227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8913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514063-12C1-410F-9F22-F6FE3B6C50CA}" type="datetimeFigureOut">
              <a:rPr lang="en-US"/>
              <a:pPr>
                <a:defRPr/>
              </a:pPr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975" y="6356350"/>
            <a:ext cx="510222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625" y="6356350"/>
            <a:ext cx="11382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318A56-2834-453F-BC13-5CB6D02D8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3" r:id="rId4"/>
    <p:sldLayoutId id="2147483864" r:id="rId5"/>
    <p:sldLayoutId id="2147483865" r:id="rId6"/>
    <p:sldLayoutId id="2147483860" r:id="rId7"/>
    <p:sldLayoutId id="2147483866" r:id="rId8"/>
    <p:sldLayoutId id="2147483867" r:id="rId9"/>
    <p:sldLayoutId id="2147483861" r:id="rId10"/>
    <p:sldLayoutId id="214748386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slide" Target="slide5.xml"/><Relationship Id="rId4" Type="http://schemas.openxmlformats.org/officeDocument/2006/relationships/audio" Target="../media/audio3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slide" Target="slide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slide" Target="slide4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slide" Target="slide4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slide" Target="slide5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slide" Target="slide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slide" Target="slide6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slide" Target="slide6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slide" Target="slide6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slide" Target="slide7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slide" Target="slide7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slide" Target="slide7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8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slide" Target="slide80.xml"/><Relationship Id="rId4" Type="http://schemas.openxmlformats.org/officeDocument/2006/relationships/audio" Target="../media/audio3.wav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84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525"/>
            <a:ext cx="6172200" cy="2251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250"/>
            <a:ext cx="6172200" cy="11239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717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70104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tion Button: Forward or Next 3">
            <a:hlinkClick r:id="" action="ppaction://hlinkshowjump?jump=nextslide" highlightClick="1">
              <a:snd r:embed="rId3" name="breeze.wav"/>
            </a:hlinkClick>
          </p:cNvPr>
          <p:cNvSpPr/>
          <p:nvPr/>
        </p:nvSpPr>
        <p:spPr>
          <a:xfrm>
            <a:off x="7772400" y="5627688"/>
            <a:ext cx="1042988" cy="6969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2644775" y="868363"/>
            <a:ext cx="256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FFFF"/>
                </a:solidFill>
              </a:rPr>
              <a:t>You Are Right</a:t>
            </a:r>
          </a:p>
        </p:txBody>
      </p:sp>
      <p:pic>
        <p:nvPicPr>
          <p:cNvPr id="1638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981200"/>
            <a:ext cx="114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rId3" action="ppaction://hlinksldjump" highlightClick="1"/>
          </p:cNvPr>
          <p:cNvSpPr/>
          <p:nvPr/>
        </p:nvSpPr>
        <p:spPr>
          <a:xfrm>
            <a:off x="6629400" y="5334000"/>
            <a:ext cx="1042988" cy="10429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sz="quarter" idx="13"/>
          </p:nvPr>
        </p:nvSpPr>
        <p:spPr>
          <a:xfrm>
            <a:off x="1676400" y="1066800"/>
            <a:ext cx="4224338" cy="3886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3200" smtClean="0"/>
              <a:t>                                      Sorry</a:t>
            </a:r>
          </a:p>
        </p:txBody>
      </p:sp>
      <p:pic>
        <p:nvPicPr>
          <p:cNvPr id="1741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" action="ppaction://hlinkshowjump?jump=nextslide" highlightClick="1"/>
          </p:cNvPr>
          <p:cNvSpPr/>
          <p:nvPr/>
        </p:nvSpPr>
        <p:spPr>
          <a:xfrm>
            <a:off x="6946900" y="5008563"/>
            <a:ext cx="1041400" cy="1041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3276600" y="1295400"/>
            <a:ext cx="3930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/>
              <a:t>Name the instrument</a:t>
            </a:r>
          </a:p>
        </p:txBody>
      </p:sp>
      <p:pic>
        <p:nvPicPr>
          <p:cNvPr id="1843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2889250"/>
            <a:ext cx="1981200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tion Button: Custom 3">
            <a:hlinkClick r:id="rId3" action="ppaction://hlinksldjump" highlightClick="1">
              <a:snd r:embed="rId4" name="Sad_Trombone_Sound_Effect_FAIL_Sound_Fail_Horns.wav"/>
            </a:hlinkClick>
          </p:cNvPr>
          <p:cNvSpPr/>
          <p:nvPr/>
        </p:nvSpPr>
        <p:spPr>
          <a:xfrm>
            <a:off x="1295400" y="2667000"/>
            <a:ext cx="2438400" cy="1042988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Flute</a:t>
            </a:r>
          </a:p>
        </p:txBody>
      </p:sp>
      <p:sp>
        <p:nvSpPr>
          <p:cNvPr id="5" name="Action Button: Custom 4">
            <a:hlinkClick r:id="" action="ppaction://hlinkshowjump?jump=nextslide" highlightClick="1">
              <a:snd r:embed="rId5" name="applause.wav"/>
            </a:hlinkClick>
          </p:cNvPr>
          <p:cNvSpPr/>
          <p:nvPr/>
        </p:nvSpPr>
        <p:spPr>
          <a:xfrm>
            <a:off x="1295400" y="4724400"/>
            <a:ext cx="2362200" cy="1042988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Trombone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2644775" y="868363"/>
            <a:ext cx="256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FFFF"/>
                </a:solidFill>
              </a:rPr>
              <a:t>You Are Right</a:t>
            </a:r>
          </a:p>
        </p:txBody>
      </p:sp>
      <p:pic>
        <p:nvPicPr>
          <p:cNvPr id="1945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981200"/>
            <a:ext cx="114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rId3" action="ppaction://hlinksldjump" highlightClick="1">
              <a:snd r:embed="rId4" name="cashreg.wav"/>
            </a:hlinkClick>
          </p:cNvPr>
          <p:cNvSpPr/>
          <p:nvPr/>
        </p:nvSpPr>
        <p:spPr>
          <a:xfrm>
            <a:off x="7010400" y="5334000"/>
            <a:ext cx="1042988" cy="10429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sz="quarter" idx="13"/>
          </p:nvPr>
        </p:nvSpPr>
        <p:spPr>
          <a:xfrm>
            <a:off x="1676400" y="1066800"/>
            <a:ext cx="4224338" cy="3886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3200" smtClean="0"/>
              <a:t>                                      Sorry</a:t>
            </a:r>
          </a:p>
        </p:txBody>
      </p:sp>
      <p:pic>
        <p:nvPicPr>
          <p:cNvPr id="2048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" action="ppaction://hlinkshowjump?jump=nextslide" highlightClick="1"/>
          </p:cNvPr>
          <p:cNvSpPr/>
          <p:nvPr/>
        </p:nvSpPr>
        <p:spPr>
          <a:xfrm>
            <a:off x="7413625" y="5440363"/>
            <a:ext cx="1042988" cy="10429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3048000" y="1066800"/>
            <a:ext cx="3884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Name the instrument</a:t>
            </a:r>
          </a:p>
        </p:txBody>
      </p:sp>
      <p:pic>
        <p:nvPicPr>
          <p:cNvPr id="2150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38438"/>
            <a:ext cx="2286000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tion Button: Custom 4">
            <a:hlinkClick r:id="" action="ppaction://hlinkshowjump?jump=nextslide" highlightClick="1">
              <a:snd r:embed="rId3" name="applause.wav"/>
            </a:hlinkClick>
          </p:cNvPr>
          <p:cNvSpPr/>
          <p:nvPr/>
        </p:nvSpPr>
        <p:spPr>
          <a:xfrm>
            <a:off x="990600" y="2590800"/>
            <a:ext cx="1652588" cy="1042988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Trumpet</a:t>
            </a:r>
          </a:p>
        </p:txBody>
      </p:sp>
      <p:sp>
        <p:nvSpPr>
          <p:cNvPr id="6" name="Action Button: Custom 5">
            <a:hlinkClick r:id="rId4" action="ppaction://hlinksldjump" highlightClick="1">
              <a:snd r:embed="rId5" name="Sad_Trombone_Sound_Effect_FAIL_Sound_Fail_Horns.wav"/>
            </a:hlinkClick>
          </p:cNvPr>
          <p:cNvSpPr/>
          <p:nvPr/>
        </p:nvSpPr>
        <p:spPr>
          <a:xfrm>
            <a:off x="990600" y="4495800"/>
            <a:ext cx="1652588" cy="1042988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Trombone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2644775" y="868363"/>
            <a:ext cx="256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FFFF"/>
                </a:solidFill>
              </a:rPr>
              <a:t>You Are Right</a:t>
            </a:r>
          </a:p>
        </p:txBody>
      </p:sp>
      <p:pic>
        <p:nvPicPr>
          <p:cNvPr id="2253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981200"/>
            <a:ext cx="114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rId3" action="ppaction://hlinksldjump" highlightClick="1"/>
          </p:cNvPr>
          <p:cNvSpPr/>
          <p:nvPr/>
        </p:nvSpPr>
        <p:spPr>
          <a:xfrm>
            <a:off x="7772400" y="5562600"/>
            <a:ext cx="1042988" cy="10429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>
            <a:spLocks noGrp="1"/>
          </p:cNvSpPr>
          <p:nvPr>
            <p:ph sz="quarter" idx="13"/>
          </p:nvPr>
        </p:nvSpPr>
        <p:spPr>
          <a:xfrm>
            <a:off x="1676400" y="1066800"/>
            <a:ext cx="4224338" cy="3886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3200" smtClean="0"/>
              <a:t>                                      Sorry</a:t>
            </a:r>
          </a:p>
        </p:txBody>
      </p:sp>
      <p:pic>
        <p:nvPicPr>
          <p:cNvPr id="2355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" action="ppaction://hlinkshowjump?jump=nextslide" highlightClick="1"/>
          </p:cNvPr>
          <p:cNvSpPr/>
          <p:nvPr/>
        </p:nvSpPr>
        <p:spPr>
          <a:xfrm>
            <a:off x="6858000" y="4824413"/>
            <a:ext cx="1042988" cy="10429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57500"/>
            <a:ext cx="19050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3440113" y="1143000"/>
            <a:ext cx="3884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Name the instrument</a:t>
            </a:r>
          </a:p>
        </p:txBody>
      </p:sp>
      <p:sp>
        <p:nvSpPr>
          <p:cNvPr id="4" name="Action Button: Custom 3">
            <a:hlinkClick r:id="rId3" action="ppaction://hlinksldjump" highlightClick="1">
              <a:snd r:embed="rId4" name="Sad_Trombone_Sound_Effect_FAIL_Sound_Fail_Horns.wav"/>
            </a:hlinkClick>
          </p:cNvPr>
          <p:cNvSpPr/>
          <p:nvPr/>
        </p:nvSpPr>
        <p:spPr>
          <a:xfrm>
            <a:off x="762000" y="2819400"/>
            <a:ext cx="1600200" cy="99060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Cello</a:t>
            </a:r>
          </a:p>
        </p:txBody>
      </p:sp>
      <p:sp>
        <p:nvSpPr>
          <p:cNvPr id="5" name="Action Button: Custom 4">
            <a:hlinkClick r:id="" action="ppaction://hlinkshowjump?jump=nextslide" highlightClick="1">
              <a:snd r:embed="rId5" name="applause.wav"/>
            </a:hlinkClick>
          </p:cNvPr>
          <p:cNvSpPr/>
          <p:nvPr/>
        </p:nvSpPr>
        <p:spPr>
          <a:xfrm>
            <a:off x="838200" y="4419600"/>
            <a:ext cx="1600200" cy="1042988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Guitar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2644775" y="868363"/>
            <a:ext cx="256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FFFF"/>
                </a:solidFill>
              </a:rPr>
              <a:t>You Are Right</a:t>
            </a:r>
          </a:p>
        </p:txBody>
      </p:sp>
      <p:pic>
        <p:nvPicPr>
          <p:cNvPr id="2560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981200"/>
            <a:ext cx="114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rId3" action="ppaction://hlinksldjump" highlightClick="1">
              <a:snd r:embed="rId4" name="cashreg.wav"/>
            </a:hlinkClick>
          </p:cNvPr>
          <p:cNvSpPr/>
          <p:nvPr/>
        </p:nvSpPr>
        <p:spPr>
          <a:xfrm>
            <a:off x="6629400" y="5562600"/>
            <a:ext cx="1042988" cy="838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2687638"/>
            <a:ext cx="2405063" cy="2570162"/>
          </a:xfrm>
        </p:spPr>
      </p:pic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2133600" y="914400"/>
            <a:ext cx="5649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/>
              <a:t>The conductor wants you to</a:t>
            </a:r>
          </a:p>
          <a:p>
            <a:pPr eaLnBrk="1" hangingPunct="1"/>
            <a:r>
              <a:rPr lang="en-US" sz="3600"/>
              <a:t>     name the instruments</a:t>
            </a:r>
            <a:r>
              <a:rPr lang="en-US" sz="2400"/>
              <a:t>.</a:t>
            </a:r>
          </a:p>
        </p:txBody>
      </p:sp>
      <p:sp>
        <p:nvSpPr>
          <p:cNvPr id="2" name="Action Button: Forward or Next 1">
            <a:hlinkClick r:id="" action="ppaction://hlinkshowjump?jump=nextslide" highlightClick="1">
              <a:snd r:embed="rId3" name="cashreg.wav"/>
            </a:hlinkClick>
          </p:cNvPr>
          <p:cNvSpPr/>
          <p:nvPr/>
        </p:nvSpPr>
        <p:spPr>
          <a:xfrm>
            <a:off x="7467600" y="5410200"/>
            <a:ext cx="1042988" cy="685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/>
          <p:cNvSpPr>
            <a:spLocks noGrp="1"/>
          </p:cNvSpPr>
          <p:nvPr>
            <p:ph sz="quarter" idx="13"/>
          </p:nvPr>
        </p:nvSpPr>
        <p:spPr>
          <a:xfrm>
            <a:off x="1676400" y="1066800"/>
            <a:ext cx="4224338" cy="3886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3200" smtClean="0"/>
              <a:t>                                      Sorry</a:t>
            </a:r>
          </a:p>
        </p:txBody>
      </p:sp>
      <p:pic>
        <p:nvPicPr>
          <p:cNvPr id="2662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" action="ppaction://hlinkshowjump?jump=nextslide" highlightClick="1">
              <a:snd r:embed="rId3" name="cashreg.wav"/>
            </a:hlinkClick>
          </p:cNvPr>
          <p:cNvSpPr/>
          <p:nvPr/>
        </p:nvSpPr>
        <p:spPr>
          <a:xfrm>
            <a:off x="7696200" y="2971800"/>
            <a:ext cx="1042988" cy="914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3440113" y="914400"/>
            <a:ext cx="3884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Name the instrument</a:t>
            </a:r>
          </a:p>
        </p:txBody>
      </p:sp>
      <p:pic>
        <p:nvPicPr>
          <p:cNvPr id="2765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952750"/>
            <a:ext cx="2286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11734800" y="4343400"/>
            <a:ext cx="46038" cy="1524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Action Button: Custom 3">
            <a:hlinkClick r:id="" action="ppaction://hlinkshowjump?jump=nextslide" highlightClick="1">
              <a:snd r:embed="rId3" name="applause.wav"/>
            </a:hlinkClick>
          </p:cNvPr>
          <p:cNvSpPr/>
          <p:nvPr/>
        </p:nvSpPr>
        <p:spPr>
          <a:xfrm>
            <a:off x="838200" y="2819400"/>
            <a:ext cx="2071688" cy="91440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Grand Piano</a:t>
            </a:r>
          </a:p>
        </p:txBody>
      </p:sp>
      <p:sp>
        <p:nvSpPr>
          <p:cNvPr id="5" name="Action Button: Custom 4">
            <a:hlinkClick r:id="rId4" action="ppaction://hlinksldjump" highlightClick="1">
              <a:snd r:embed="rId5" name="Sad_Trombone_Sound_Effect_FAIL_Sound_Fail_Horns.wav"/>
            </a:hlinkClick>
          </p:cNvPr>
          <p:cNvSpPr/>
          <p:nvPr/>
        </p:nvSpPr>
        <p:spPr>
          <a:xfrm>
            <a:off x="838200" y="4495800"/>
            <a:ext cx="2057400" cy="1042988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Electric</a:t>
            </a:r>
          </a:p>
          <a:p>
            <a:pPr algn="ctr">
              <a:defRPr/>
            </a:pPr>
            <a:r>
              <a:rPr lang="en-US" sz="2800" dirty="0"/>
              <a:t>Piano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2644775" y="868363"/>
            <a:ext cx="256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FFFF"/>
                </a:solidFill>
              </a:rPr>
              <a:t>You Are Right</a:t>
            </a:r>
          </a:p>
        </p:txBody>
      </p:sp>
      <p:pic>
        <p:nvPicPr>
          <p:cNvPr id="2867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981200"/>
            <a:ext cx="114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rId3" action="ppaction://hlinksldjump" highlightClick="1">
              <a:snd r:embed="rId4" name="cashreg.wav"/>
            </a:hlinkClick>
          </p:cNvPr>
          <p:cNvSpPr/>
          <p:nvPr/>
        </p:nvSpPr>
        <p:spPr>
          <a:xfrm>
            <a:off x="7162800" y="3962400"/>
            <a:ext cx="1042988" cy="10429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"/>
          <p:cNvSpPr>
            <a:spLocks noGrp="1"/>
          </p:cNvSpPr>
          <p:nvPr>
            <p:ph sz="quarter" idx="13"/>
          </p:nvPr>
        </p:nvSpPr>
        <p:spPr>
          <a:xfrm>
            <a:off x="1676400" y="1066800"/>
            <a:ext cx="4224338" cy="3886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3200" smtClean="0"/>
              <a:t>                                      Sorry</a:t>
            </a:r>
          </a:p>
        </p:txBody>
      </p:sp>
      <p:pic>
        <p:nvPicPr>
          <p:cNvPr id="2969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" action="ppaction://hlinkshowjump?jump=nextslide" highlightClick="1">
              <a:snd r:embed="rId3" name="cashreg.wav"/>
            </a:hlinkClick>
          </p:cNvPr>
          <p:cNvSpPr/>
          <p:nvPr/>
        </p:nvSpPr>
        <p:spPr>
          <a:xfrm>
            <a:off x="6705600" y="3810000"/>
            <a:ext cx="1042988" cy="838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2514600" y="533400"/>
            <a:ext cx="3884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Name the instrument</a:t>
            </a:r>
          </a:p>
        </p:txBody>
      </p:sp>
      <p:pic>
        <p:nvPicPr>
          <p:cNvPr id="3072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1200"/>
            <a:ext cx="19415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tion Button: Custom 3">
            <a:hlinkClick r:id="" action="ppaction://hlinkshowjump?jump=nextslide" highlightClick="1">
              <a:snd r:embed="rId3" name="applause.wav"/>
            </a:hlinkClick>
          </p:cNvPr>
          <p:cNvSpPr/>
          <p:nvPr/>
        </p:nvSpPr>
        <p:spPr>
          <a:xfrm>
            <a:off x="685800" y="2514600"/>
            <a:ext cx="2514600" cy="91440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Saxophone</a:t>
            </a:r>
          </a:p>
        </p:txBody>
      </p:sp>
      <p:sp>
        <p:nvSpPr>
          <p:cNvPr id="5" name="Action Button: Custom 4">
            <a:hlinkClick r:id="rId4" action="ppaction://hlinksldjump" highlightClick="1">
              <a:snd r:embed="rId5" name="Sad_Trombone_Sound_Effect_FAIL_Sound_Fail_Horns.wav"/>
            </a:hlinkClick>
          </p:cNvPr>
          <p:cNvSpPr/>
          <p:nvPr/>
        </p:nvSpPr>
        <p:spPr>
          <a:xfrm>
            <a:off x="698500" y="4495800"/>
            <a:ext cx="2501900" cy="1042988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Trumpet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2644775" y="868363"/>
            <a:ext cx="256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FFFF"/>
                </a:solidFill>
              </a:rPr>
              <a:t>You Are Right</a:t>
            </a:r>
          </a:p>
        </p:txBody>
      </p:sp>
      <p:pic>
        <p:nvPicPr>
          <p:cNvPr id="3174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981200"/>
            <a:ext cx="114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rId3" action="ppaction://hlinksldjump" highlightClick="1">
              <a:snd r:embed="rId4" name="cashreg.wav"/>
            </a:hlinkClick>
          </p:cNvPr>
          <p:cNvSpPr/>
          <p:nvPr/>
        </p:nvSpPr>
        <p:spPr>
          <a:xfrm>
            <a:off x="6324600" y="3962400"/>
            <a:ext cx="1042988" cy="10429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1"/>
          <p:cNvSpPr>
            <a:spLocks noGrp="1"/>
          </p:cNvSpPr>
          <p:nvPr>
            <p:ph sz="quarter" idx="13"/>
          </p:nvPr>
        </p:nvSpPr>
        <p:spPr>
          <a:xfrm>
            <a:off x="1676400" y="1066800"/>
            <a:ext cx="4224338" cy="3886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3200" smtClean="0"/>
              <a:t>                                      Sorry</a:t>
            </a:r>
          </a:p>
        </p:txBody>
      </p:sp>
      <p:pic>
        <p:nvPicPr>
          <p:cNvPr id="3277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" action="ppaction://hlinkshowjump?jump=nextslide" highlightClick="1">
              <a:snd r:embed="rId3" name="cashreg.wav"/>
            </a:hlinkClick>
          </p:cNvPr>
          <p:cNvSpPr/>
          <p:nvPr/>
        </p:nvSpPr>
        <p:spPr>
          <a:xfrm>
            <a:off x="7162800" y="4191000"/>
            <a:ext cx="1042988" cy="10429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2667000" y="838200"/>
            <a:ext cx="3884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Name the instrument</a:t>
            </a:r>
          </a:p>
        </p:txBody>
      </p:sp>
      <p:pic>
        <p:nvPicPr>
          <p:cNvPr id="3379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25" y="2324100"/>
            <a:ext cx="23145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tion Button: Custom 3">
            <a:hlinkClick r:id="" action="ppaction://hlinkshowjump?jump=nextslide" highlightClick="1">
              <a:snd r:embed="rId3" name="applause.wav"/>
            </a:hlinkClick>
          </p:cNvPr>
          <p:cNvSpPr/>
          <p:nvPr/>
        </p:nvSpPr>
        <p:spPr>
          <a:xfrm>
            <a:off x="609600" y="2012950"/>
            <a:ext cx="1676400" cy="104140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Flute</a:t>
            </a:r>
          </a:p>
        </p:txBody>
      </p:sp>
      <p:sp>
        <p:nvSpPr>
          <p:cNvPr id="5" name="Action Button: Custom 4">
            <a:hlinkClick r:id="rId4" action="ppaction://hlinksldjump" highlightClick="1">
              <a:snd r:embed="rId5" name="Sad_Trombone_Sound_Effect_FAIL_Sound_Fail_Horns.wav"/>
            </a:hlinkClick>
          </p:cNvPr>
          <p:cNvSpPr/>
          <p:nvPr/>
        </p:nvSpPr>
        <p:spPr>
          <a:xfrm>
            <a:off x="609600" y="3886200"/>
            <a:ext cx="1676400" cy="1042988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Trombone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3"/>
          <p:cNvSpPr txBox="1">
            <a:spLocks noChangeArrowheads="1"/>
          </p:cNvSpPr>
          <p:nvPr/>
        </p:nvSpPr>
        <p:spPr bwMode="auto">
          <a:xfrm>
            <a:off x="2644775" y="868363"/>
            <a:ext cx="256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FFFF"/>
                </a:solidFill>
              </a:rPr>
              <a:t>You Are Right</a:t>
            </a:r>
          </a:p>
        </p:txBody>
      </p:sp>
      <p:pic>
        <p:nvPicPr>
          <p:cNvPr id="3481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981200"/>
            <a:ext cx="114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rId3" action="ppaction://hlinksldjump" highlightClick="1">
              <a:snd r:embed="rId4" name="cashreg.wav"/>
            </a:hlinkClick>
          </p:cNvPr>
          <p:cNvSpPr/>
          <p:nvPr/>
        </p:nvSpPr>
        <p:spPr>
          <a:xfrm>
            <a:off x="6400800" y="5181600"/>
            <a:ext cx="1042988" cy="10429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1"/>
          <p:cNvSpPr>
            <a:spLocks noGrp="1"/>
          </p:cNvSpPr>
          <p:nvPr>
            <p:ph sz="quarter" idx="13"/>
          </p:nvPr>
        </p:nvSpPr>
        <p:spPr>
          <a:xfrm>
            <a:off x="1676400" y="1066800"/>
            <a:ext cx="4224338" cy="3886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3200" smtClean="0"/>
              <a:t>                                      Sorry</a:t>
            </a:r>
          </a:p>
        </p:txBody>
      </p:sp>
      <p:pic>
        <p:nvPicPr>
          <p:cNvPr id="3584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" action="ppaction://hlinkshowjump?jump=nextslide" highlightClick="1">
              <a:snd r:embed="rId3" name="cashreg.wav"/>
            </a:hlinkClick>
          </p:cNvPr>
          <p:cNvSpPr/>
          <p:nvPr/>
        </p:nvSpPr>
        <p:spPr>
          <a:xfrm>
            <a:off x="6553200" y="4953000"/>
            <a:ext cx="1042988" cy="10429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457200"/>
            <a:ext cx="4343400" cy="1979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            Name the instrument</a:t>
            </a:r>
            <a:endParaRPr lang="en-US" dirty="0"/>
          </a:p>
        </p:txBody>
      </p:sp>
      <p:pic>
        <p:nvPicPr>
          <p:cNvPr id="9219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1447800"/>
            <a:ext cx="3886200" cy="4038600"/>
          </a:xfrm>
        </p:spPr>
      </p:pic>
      <p:sp>
        <p:nvSpPr>
          <p:cNvPr id="5" name="Action Button: Custom 4">
            <a:hlinkClick r:id="" action="ppaction://hlinkshowjump?jump=nextslide" highlightClick="1">
              <a:snd r:embed="rId4" name="applause.wav"/>
            </a:hlinkClick>
          </p:cNvPr>
          <p:cNvSpPr/>
          <p:nvPr/>
        </p:nvSpPr>
        <p:spPr>
          <a:xfrm>
            <a:off x="762000" y="3886200"/>
            <a:ext cx="1752600" cy="1042988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Violin</a:t>
            </a:r>
          </a:p>
        </p:txBody>
      </p:sp>
      <p:sp>
        <p:nvSpPr>
          <p:cNvPr id="7" name="Action Button: Custom 6">
            <a:hlinkClick r:id="rId5" action="ppaction://hlinksldjump" highlightClick="1">
              <a:snd r:embed="rId6" name="Sad_Trombone_Sound_Effect_FAIL_Sound_Fail_Horns.wav"/>
            </a:hlinkClick>
          </p:cNvPr>
          <p:cNvSpPr/>
          <p:nvPr/>
        </p:nvSpPr>
        <p:spPr>
          <a:xfrm>
            <a:off x="762000" y="2222500"/>
            <a:ext cx="1676400" cy="104140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Guitar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2667000" y="952500"/>
            <a:ext cx="3884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Name the instrument</a:t>
            </a:r>
          </a:p>
        </p:txBody>
      </p:sp>
      <p:pic>
        <p:nvPicPr>
          <p:cNvPr id="3686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790825"/>
            <a:ext cx="1905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tion Button: Custom 3">
            <a:hlinkClick r:id="" action="ppaction://hlinkshowjump?jump=nextslide" highlightClick="1">
              <a:snd r:embed="rId3" name="applause.wav"/>
            </a:hlinkClick>
          </p:cNvPr>
          <p:cNvSpPr/>
          <p:nvPr/>
        </p:nvSpPr>
        <p:spPr>
          <a:xfrm>
            <a:off x="698500" y="2743200"/>
            <a:ext cx="2425700" cy="83820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Cymbals</a:t>
            </a:r>
          </a:p>
        </p:txBody>
      </p:sp>
      <p:sp>
        <p:nvSpPr>
          <p:cNvPr id="5" name="Action Button: Custom 4">
            <a:hlinkClick r:id="rId4" action="ppaction://hlinksldjump" highlightClick="1">
              <a:snd r:embed="rId5" name="Sad_Trombone_Sound_Effect_FAIL_Sound_Fail_Horns.wav"/>
            </a:hlinkClick>
          </p:cNvPr>
          <p:cNvSpPr/>
          <p:nvPr/>
        </p:nvSpPr>
        <p:spPr>
          <a:xfrm>
            <a:off x="692150" y="4343400"/>
            <a:ext cx="2584450" cy="91440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Snare Drum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3"/>
          <p:cNvSpPr txBox="1">
            <a:spLocks noChangeArrowheads="1"/>
          </p:cNvSpPr>
          <p:nvPr/>
        </p:nvSpPr>
        <p:spPr bwMode="auto">
          <a:xfrm>
            <a:off x="2644775" y="868363"/>
            <a:ext cx="256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FFFF"/>
                </a:solidFill>
              </a:rPr>
              <a:t>You Are Right</a:t>
            </a:r>
          </a:p>
        </p:txBody>
      </p:sp>
      <p:pic>
        <p:nvPicPr>
          <p:cNvPr id="3789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981200"/>
            <a:ext cx="114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rId3" action="ppaction://hlinksldjump" highlightClick="1">
              <a:snd r:embed="rId4" name="cashreg.wav"/>
            </a:hlinkClick>
          </p:cNvPr>
          <p:cNvSpPr/>
          <p:nvPr/>
        </p:nvSpPr>
        <p:spPr>
          <a:xfrm>
            <a:off x="6629400" y="4419600"/>
            <a:ext cx="1042988" cy="685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1"/>
          <p:cNvSpPr>
            <a:spLocks noGrp="1"/>
          </p:cNvSpPr>
          <p:nvPr>
            <p:ph sz="quarter" idx="13"/>
          </p:nvPr>
        </p:nvSpPr>
        <p:spPr>
          <a:xfrm>
            <a:off x="1676400" y="1066800"/>
            <a:ext cx="4224338" cy="3886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3200" smtClean="0"/>
              <a:t>                                      Sorry</a:t>
            </a:r>
          </a:p>
        </p:txBody>
      </p:sp>
      <p:pic>
        <p:nvPicPr>
          <p:cNvPr id="3891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rId3" action="ppaction://hlinksldjump" highlightClick="1">
              <a:snd r:embed="rId4" name="cashreg.wav"/>
            </a:hlinkClick>
          </p:cNvPr>
          <p:cNvSpPr/>
          <p:nvPr/>
        </p:nvSpPr>
        <p:spPr>
          <a:xfrm>
            <a:off x="6248400" y="4572000"/>
            <a:ext cx="1042988" cy="10429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2781300" y="990600"/>
            <a:ext cx="3884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Name the instrument</a:t>
            </a:r>
          </a:p>
        </p:txBody>
      </p:sp>
      <p:pic>
        <p:nvPicPr>
          <p:cNvPr id="3993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52750"/>
            <a:ext cx="25146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tion Button: Custom 3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990600" y="2209800"/>
            <a:ext cx="1981200" cy="91440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Grand Piano</a:t>
            </a:r>
          </a:p>
        </p:txBody>
      </p:sp>
      <p:sp>
        <p:nvSpPr>
          <p:cNvPr id="5" name="Action Button: Custom 4">
            <a:hlinkClick r:id="" action="ppaction://hlinkshowjump?jump=nextslide" highlightClick="1">
              <a:snd r:embed="rId4" name="applause.wav"/>
            </a:hlinkClick>
          </p:cNvPr>
          <p:cNvSpPr/>
          <p:nvPr/>
        </p:nvSpPr>
        <p:spPr>
          <a:xfrm>
            <a:off x="990600" y="3657600"/>
            <a:ext cx="1981200" cy="99060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Electric Piano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3"/>
          <p:cNvSpPr txBox="1">
            <a:spLocks noChangeArrowheads="1"/>
          </p:cNvSpPr>
          <p:nvPr/>
        </p:nvSpPr>
        <p:spPr bwMode="auto">
          <a:xfrm>
            <a:off x="2644775" y="868363"/>
            <a:ext cx="256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FFFF"/>
                </a:solidFill>
              </a:rPr>
              <a:t>You Are Right</a:t>
            </a:r>
          </a:p>
        </p:txBody>
      </p:sp>
      <p:pic>
        <p:nvPicPr>
          <p:cNvPr id="4096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981200"/>
            <a:ext cx="114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rId3" action="ppaction://hlinksldjump" highlightClick="1">
              <a:snd r:embed="rId4" name="cashreg.wav"/>
            </a:hlinkClick>
          </p:cNvPr>
          <p:cNvSpPr/>
          <p:nvPr/>
        </p:nvSpPr>
        <p:spPr>
          <a:xfrm>
            <a:off x="6400800" y="4267200"/>
            <a:ext cx="1042988" cy="10429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1"/>
          <p:cNvSpPr>
            <a:spLocks noGrp="1"/>
          </p:cNvSpPr>
          <p:nvPr>
            <p:ph sz="quarter" idx="13"/>
          </p:nvPr>
        </p:nvSpPr>
        <p:spPr>
          <a:xfrm>
            <a:off x="1676400" y="1066800"/>
            <a:ext cx="4224338" cy="3886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3200" smtClean="0"/>
              <a:t>                                      Sorry</a:t>
            </a:r>
          </a:p>
        </p:txBody>
      </p:sp>
      <p:pic>
        <p:nvPicPr>
          <p:cNvPr id="4198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" action="ppaction://hlinkshowjump?jump=nextslide" highlightClick="1">
              <a:snd r:embed="rId3" name="cashreg.wav"/>
            </a:hlinkClick>
          </p:cNvPr>
          <p:cNvSpPr/>
          <p:nvPr/>
        </p:nvSpPr>
        <p:spPr>
          <a:xfrm>
            <a:off x="6705600" y="4648200"/>
            <a:ext cx="1042988" cy="10429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2209800"/>
            <a:ext cx="2362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2819400" y="1371600"/>
            <a:ext cx="3884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Name the instrument</a:t>
            </a:r>
          </a:p>
        </p:txBody>
      </p:sp>
      <p:sp>
        <p:nvSpPr>
          <p:cNvPr id="4" name="Action Button: Custom 3">
            <a:hlinkClick r:id="rId3" action="ppaction://hlinksldjump" highlightClick="1">
              <a:snd r:embed="rId4" name="Sad_Trombone_Sound_Effect_FAIL_Sound_Fail_Horns.wav"/>
            </a:hlinkClick>
          </p:cNvPr>
          <p:cNvSpPr/>
          <p:nvPr/>
        </p:nvSpPr>
        <p:spPr>
          <a:xfrm>
            <a:off x="1419225" y="2514600"/>
            <a:ext cx="2390775" cy="99060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Cymbals</a:t>
            </a:r>
          </a:p>
        </p:txBody>
      </p:sp>
      <p:sp>
        <p:nvSpPr>
          <p:cNvPr id="5" name="Action Button: Custom 4">
            <a:hlinkClick r:id="" action="ppaction://hlinkshowjump?jump=nextslide" highlightClick="1">
              <a:snd r:embed="rId5" name="applause.wav"/>
            </a:hlinkClick>
          </p:cNvPr>
          <p:cNvSpPr/>
          <p:nvPr/>
        </p:nvSpPr>
        <p:spPr>
          <a:xfrm>
            <a:off x="1419225" y="4267200"/>
            <a:ext cx="2438400" cy="99060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Maracas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3"/>
          <p:cNvSpPr txBox="1">
            <a:spLocks noChangeArrowheads="1"/>
          </p:cNvSpPr>
          <p:nvPr/>
        </p:nvSpPr>
        <p:spPr bwMode="auto">
          <a:xfrm>
            <a:off x="2644775" y="868363"/>
            <a:ext cx="256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FFFF"/>
                </a:solidFill>
              </a:rPr>
              <a:t>You Are Right</a:t>
            </a:r>
          </a:p>
        </p:txBody>
      </p:sp>
      <p:pic>
        <p:nvPicPr>
          <p:cNvPr id="4403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981200"/>
            <a:ext cx="114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rId3" action="ppaction://hlinksldjump" highlightClick="1">
              <a:snd r:embed="rId4" name="cashreg.wav"/>
            </a:hlinkClick>
          </p:cNvPr>
          <p:cNvSpPr/>
          <p:nvPr/>
        </p:nvSpPr>
        <p:spPr>
          <a:xfrm>
            <a:off x="6477000" y="4800600"/>
            <a:ext cx="1042988" cy="10429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1"/>
          <p:cNvSpPr>
            <a:spLocks noGrp="1"/>
          </p:cNvSpPr>
          <p:nvPr>
            <p:ph sz="quarter" idx="13"/>
          </p:nvPr>
        </p:nvSpPr>
        <p:spPr>
          <a:xfrm>
            <a:off x="1676400" y="1066800"/>
            <a:ext cx="4224338" cy="3886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3200" smtClean="0"/>
              <a:t>                                      Sorry</a:t>
            </a:r>
          </a:p>
        </p:txBody>
      </p:sp>
      <p:pic>
        <p:nvPicPr>
          <p:cNvPr id="4505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" action="ppaction://hlinkshowjump?jump=nextslide" highlightClick="1">
              <a:snd r:embed="rId3" name="cashreg.wav"/>
            </a:hlinkClick>
          </p:cNvPr>
          <p:cNvSpPr/>
          <p:nvPr/>
        </p:nvSpPr>
        <p:spPr>
          <a:xfrm>
            <a:off x="6400800" y="5181600"/>
            <a:ext cx="1042988" cy="76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3200400" y="1720850"/>
            <a:ext cx="3884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Name the instrument</a:t>
            </a:r>
          </a:p>
        </p:txBody>
      </p:sp>
      <p:pic>
        <p:nvPicPr>
          <p:cNvPr id="4608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2590800"/>
            <a:ext cx="2743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tion Button: Custom 3">
            <a:hlinkClick r:id="" action="ppaction://hlinkshowjump?jump=nextslide" highlightClick="1">
              <a:snd r:embed="rId3" name="applause.wav"/>
            </a:hlinkClick>
          </p:cNvPr>
          <p:cNvSpPr/>
          <p:nvPr/>
        </p:nvSpPr>
        <p:spPr>
          <a:xfrm>
            <a:off x="1447800" y="3124200"/>
            <a:ext cx="1898650" cy="95250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Conga Drum</a:t>
            </a:r>
          </a:p>
        </p:txBody>
      </p:sp>
      <p:sp>
        <p:nvSpPr>
          <p:cNvPr id="5" name="Action Button: Custom 4">
            <a:hlinkClick r:id="rId4" action="ppaction://hlinksldjump" highlightClick="1">
              <a:snd r:embed="rId5" name="Sad_Trombone_Sound_Effect_FAIL_Sound_Fail_Horns.wav"/>
            </a:hlinkClick>
          </p:cNvPr>
          <p:cNvSpPr/>
          <p:nvPr/>
        </p:nvSpPr>
        <p:spPr>
          <a:xfrm>
            <a:off x="1524000" y="4800600"/>
            <a:ext cx="1905000" cy="99060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Bass Drum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2644775" y="868363"/>
            <a:ext cx="256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/>
              <a:t>You Are Right</a:t>
            </a:r>
          </a:p>
        </p:txBody>
      </p:sp>
      <p:pic>
        <p:nvPicPr>
          <p:cNvPr id="1024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981200"/>
            <a:ext cx="114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rId3" action="ppaction://hlinksldjump" highlightClick="1"/>
          </p:cNvPr>
          <p:cNvSpPr/>
          <p:nvPr/>
        </p:nvSpPr>
        <p:spPr>
          <a:xfrm>
            <a:off x="6629400" y="5638800"/>
            <a:ext cx="1042988" cy="10429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3"/>
          <p:cNvSpPr txBox="1">
            <a:spLocks noChangeArrowheads="1"/>
          </p:cNvSpPr>
          <p:nvPr/>
        </p:nvSpPr>
        <p:spPr bwMode="auto">
          <a:xfrm>
            <a:off x="2644775" y="868363"/>
            <a:ext cx="256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FFFF"/>
                </a:solidFill>
              </a:rPr>
              <a:t>You Are Right</a:t>
            </a:r>
          </a:p>
        </p:txBody>
      </p:sp>
      <p:pic>
        <p:nvPicPr>
          <p:cNvPr id="4710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981200"/>
            <a:ext cx="114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rId3" action="ppaction://hlinksldjump" highlightClick="1"/>
          </p:cNvPr>
          <p:cNvSpPr/>
          <p:nvPr/>
        </p:nvSpPr>
        <p:spPr>
          <a:xfrm>
            <a:off x="6858000" y="5486400"/>
            <a:ext cx="1042988" cy="914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1"/>
          <p:cNvSpPr>
            <a:spLocks noGrp="1"/>
          </p:cNvSpPr>
          <p:nvPr>
            <p:ph sz="quarter" idx="13"/>
          </p:nvPr>
        </p:nvSpPr>
        <p:spPr>
          <a:xfrm>
            <a:off x="1676400" y="1066800"/>
            <a:ext cx="4224338" cy="3886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3200" smtClean="0"/>
              <a:t>                                      Sorry</a:t>
            </a:r>
          </a:p>
        </p:txBody>
      </p:sp>
      <p:pic>
        <p:nvPicPr>
          <p:cNvPr id="4813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" action="ppaction://hlinkshowjump?jump=nextslide" highlightClick="1">
              <a:snd r:embed="rId3" name="cashreg.wav"/>
            </a:hlinkClick>
          </p:cNvPr>
          <p:cNvSpPr/>
          <p:nvPr/>
        </p:nvSpPr>
        <p:spPr>
          <a:xfrm>
            <a:off x="6629400" y="5791200"/>
            <a:ext cx="1042988" cy="838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2590800" y="1447800"/>
            <a:ext cx="3884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Name the instrument</a:t>
            </a:r>
          </a:p>
        </p:txBody>
      </p:sp>
      <p:pic>
        <p:nvPicPr>
          <p:cNvPr id="4915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05138"/>
            <a:ext cx="2133600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tion Button: Custom 3">
            <a:hlinkClick r:id="" action="ppaction://hlinkshowjump?jump=nextslide" highlightClick="1">
              <a:snd r:embed="rId3" name="applause.wav"/>
            </a:hlinkClick>
          </p:cNvPr>
          <p:cNvSpPr/>
          <p:nvPr/>
        </p:nvSpPr>
        <p:spPr>
          <a:xfrm>
            <a:off x="1600200" y="3041650"/>
            <a:ext cx="1652588" cy="1042988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Violin</a:t>
            </a:r>
          </a:p>
        </p:txBody>
      </p:sp>
      <p:sp>
        <p:nvSpPr>
          <p:cNvPr id="5" name="Action Button: Custom 4">
            <a:hlinkClick r:id="rId4" action="ppaction://hlinksldjump" highlightClick="1">
              <a:snd r:embed="rId5" name="Sad_Trombone_Sound_Effect_FAIL_Sound_Fail_Horns.wav"/>
            </a:hlinkClick>
          </p:cNvPr>
          <p:cNvSpPr/>
          <p:nvPr/>
        </p:nvSpPr>
        <p:spPr>
          <a:xfrm>
            <a:off x="1676400" y="4876800"/>
            <a:ext cx="1576388" cy="1042988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Cello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3"/>
          <p:cNvSpPr txBox="1">
            <a:spLocks noChangeArrowheads="1"/>
          </p:cNvSpPr>
          <p:nvPr/>
        </p:nvSpPr>
        <p:spPr bwMode="auto">
          <a:xfrm>
            <a:off x="2644775" y="868363"/>
            <a:ext cx="256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FFFF"/>
                </a:solidFill>
              </a:rPr>
              <a:t>You Are Right</a:t>
            </a:r>
          </a:p>
        </p:txBody>
      </p:sp>
      <p:pic>
        <p:nvPicPr>
          <p:cNvPr id="5017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981200"/>
            <a:ext cx="114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rId3" action="ppaction://hlinksldjump" highlightClick="1">
              <a:snd r:embed="rId4" name="cashreg.wav"/>
            </a:hlinkClick>
          </p:cNvPr>
          <p:cNvSpPr/>
          <p:nvPr/>
        </p:nvSpPr>
        <p:spPr>
          <a:xfrm>
            <a:off x="6553200" y="4953000"/>
            <a:ext cx="1042988" cy="10429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1"/>
          <p:cNvSpPr>
            <a:spLocks noGrp="1"/>
          </p:cNvSpPr>
          <p:nvPr>
            <p:ph sz="quarter" idx="13"/>
          </p:nvPr>
        </p:nvSpPr>
        <p:spPr>
          <a:xfrm>
            <a:off x="1676400" y="1066800"/>
            <a:ext cx="4224338" cy="3886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3200" smtClean="0"/>
              <a:t>                                      Sorry</a:t>
            </a:r>
          </a:p>
        </p:txBody>
      </p:sp>
      <p:pic>
        <p:nvPicPr>
          <p:cNvPr id="5120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" action="ppaction://hlinkshowjump?jump=nextslide" highlightClick="1">
              <a:snd r:embed="rId3" name="cashreg.wav"/>
            </a:hlinkClick>
          </p:cNvPr>
          <p:cNvSpPr/>
          <p:nvPr/>
        </p:nvSpPr>
        <p:spPr>
          <a:xfrm>
            <a:off x="7010400" y="5562600"/>
            <a:ext cx="1042988" cy="10429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ChangeArrowheads="1"/>
          </p:cNvSpPr>
          <p:nvPr/>
        </p:nvSpPr>
        <p:spPr bwMode="auto">
          <a:xfrm>
            <a:off x="2743200" y="1447800"/>
            <a:ext cx="3884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Name the instrument</a:t>
            </a:r>
          </a:p>
        </p:txBody>
      </p:sp>
      <p:pic>
        <p:nvPicPr>
          <p:cNvPr id="5222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86075"/>
            <a:ext cx="20574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tion Button: Custom 3">
            <a:hlinkClick r:id="rId3" action="ppaction://hlinksldjump" highlightClick="1">
              <a:snd r:embed="rId4" name="Sad_Trombone_Sound_Effect_FAIL_Sound_Fail_Horns.wav"/>
            </a:hlinkClick>
          </p:cNvPr>
          <p:cNvSpPr/>
          <p:nvPr/>
        </p:nvSpPr>
        <p:spPr>
          <a:xfrm>
            <a:off x="1066800" y="3429000"/>
            <a:ext cx="1600200" cy="99060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Bass Drum</a:t>
            </a:r>
          </a:p>
        </p:txBody>
      </p:sp>
      <p:sp>
        <p:nvSpPr>
          <p:cNvPr id="5" name="Action Button: Custom 4">
            <a:hlinkClick r:id="" action="ppaction://hlinkshowjump?jump=nextslide" highlightClick="1">
              <a:snd r:embed="rId5" name="applause.wav"/>
            </a:hlinkClick>
          </p:cNvPr>
          <p:cNvSpPr/>
          <p:nvPr/>
        </p:nvSpPr>
        <p:spPr>
          <a:xfrm>
            <a:off x="1066800" y="4953000"/>
            <a:ext cx="1576388" cy="1195388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Guitar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2644775" y="868363"/>
            <a:ext cx="256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FFFF"/>
                </a:solidFill>
              </a:rPr>
              <a:t>You Are Right</a:t>
            </a:r>
          </a:p>
        </p:txBody>
      </p:sp>
      <p:pic>
        <p:nvPicPr>
          <p:cNvPr id="5325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981200"/>
            <a:ext cx="114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rId4" action="ppaction://hlinksldjump" highlightClick="1">
              <a:snd r:embed="rId5" name="cashreg.wav"/>
            </a:hlinkClick>
          </p:cNvPr>
          <p:cNvSpPr/>
          <p:nvPr/>
        </p:nvSpPr>
        <p:spPr>
          <a:xfrm>
            <a:off x="6553200" y="5257800"/>
            <a:ext cx="1042988" cy="10429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1"/>
          <p:cNvSpPr>
            <a:spLocks noGrp="1"/>
          </p:cNvSpPr>
          <p:nvPr>
            <p:ph sz="quarter" idx="13"/>
          </p:nvPr>
        </p:nvSpPr>
        <p:spPr>
          <a:xfrm>
            <a:off x="1676400" y="1066800"/>
            <a:ext cx="4224338" cy="3886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3200" smtClean="0"/>
              <a:t>                                      Sorry</a:t>
            </a:r>
          </a:p>
        </p:txBody>
      </p:sp>
      <p:pic>
        <p:nvPicPr>
          <p:cNvPr id="5427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" action="ppaction://hlinkshowjump?jump=nextslide" highlightClick="1">
              <a:snd r:embed="rId3" name="cashreg.wav"/>
            </a:hlinkClick>
          </p:cNvPr>
          <p:cNvSpPr/>
          <p:nvPr/>
        </p:nvSpPr>
        <p:spPr>
          <a:xfrm>
            <a:off x="5943600" y="5486400"/>
            <a:ext cx="1042988" cy="10429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2743200" y="1143000"/>
            <a:ext cx="3884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Name the instrument</a:t>
            </a:r>
          </a:p>
        </p:txBody>
      </p:sp>
      <p:pic>
        <p:nvPicPr>
          <p:cNvPr id="5529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28925"/>
            <a:ext cx="16002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tion Button: Custom 3">
            <a:hlinkClick r:id="rId3" action="ppaction://hlinksldjump" highlightClick="1">
              <a:snd r:embed="rId4" name="Sad_Trombone_Sound_Effect_FAIL_Sound_Fail_Horns.wav"/>
            </a:hlinkClick>
          </p:cNvPr>
          <p:cNvSpPr/>
          <p:nvPr/>
        </p:nvSpPr>
        <p:spPr>
          <a:xfrm>
            <a:off x="914400" y="2971800"/>
            <a:ext cx="2286000" cy="1042988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Trombone</a:t>
            </a:r>
          </a:p>
        </p:txBody>
      </p:sp>
      <p:sp>
        <p:nvSpPr>
          <p:cNvPr id="5" name="Action Button: Custom 4">
            <a:hlinkClick r:id="" action="ppaction://hlinkshowjump?jump=nextslide" highlightClick="1">
              <a:snd r:embed="rId5" name="applause.wav"/>
            </a:hlinkClick>
          </p:cNvPr>
          <p:cNvSpPr/>
          <p:nvPr/>
        </p:nvSpPr>
        <p:spPr>
          <a:xfrm>
            <a:off x="914400" y="4953000"/>
            <a:ext cx="1957388" cy="121920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/>
              <a:t>Bass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3"/>
          <p:cNvSpPr txBox="1">
            <a:spLocks noChangeArrowheads="1"/>
          </p:cNvSpPr>
          <p:nvPr/>
        </p:nvSpPr>
        <p:spPr bwMode="auto">
          <a:xfrm>
            <a:off x="2644775" y="868363"/>
            <a:ext cx="256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FFFF"/>
                </a:solidFill>
              </a:rPr>
              <a:t>You Are Right</a:t>
            </a:r>
          </a:p>
        </p:txBody>
      </p:sp>
      <p:pic>
        <p:nvPicPr>
          <p:cNvPr id="5632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981200"/>
            <a:ext cx="114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rId3" action="ppaction://hlinksldjump" highlightClick="1">
              <a:snd r:embed="rId4" name="cashreg.wav"/>
            </a:hlinkClick>
          </p:cNvPr>
          <p:cNvSpPr/>
          <p:nvPr/>
        </p:nvSpPr>
        <p:spPr>
          <a:xfrm>
            <a:off x="6629400" y="5486400"/>
            <a:ext cx="1042988" cy="10429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sz="quarter" idx="13"/>
          </p:nvPr>
        </p:nvSpPr>
        <p:spPr>
          <a:xfrm>
            <a:off x="1676400" y="1066800"/>
            <a:ext cx="4224338" cy="3886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3200" smtClean="0"/>
              <a:t>                                      Sorry</a:t>
            </a:r>
          </a:p>
        </p:txBody>
      </p:sp>
      <p:pic>
        <p:nvPicPr>
          <p:cNvPr id="1126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" action="ppaction://hlinkshowjump?jump=nextslide" highlightClick="1"/>
          </p:cNvPr>
          <p:cNvSpPr/>
          <p:nvPr/>
        </p:nvSpPr>
        <p:spPr>
          <a:xfrm>
            <a:off x="7315200" y="5410200"/>
            <a:ext cx="1042988" cy="10429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1"/>
          <p:cNvSpPr>
            <a:spLocks noGrp="1"/>
          </p:cNvSpPr>
          <p:nvPr>
            <p:ph sz="quarter" idx="13"/>
          </p:nvPr>
        </p:nvSpPr>
        <p:spPr>
          <a:xfrm>
            <a:off x="1676400" y="1066800"/>
            <a:ext cx="4224338" cy="3886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3200" smtClean="0"/>
              <a:t>                                      Sorry</a:t>
            </a:r>
          </a:p>
        </p:txBody>
      </p:sp>
      <p:pic>
        <p:nvPicPr>
          <p:cNvPr id="5734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" action="ppaction://hlinkshowjump?jump=nextslide" highlightClick="1">
              <a:snd r:embed="rId3" name="cashreg.wav"/>
            </a:hlinkClick>
          </p:cNvPr>
          <p:cNvSpPr/>
          <p:nvPr/>
        </p:nvSpPr>
        <p:spPr>
          <a:xfrm>
            <a:off x="6019800" y="5334000"/>
            <a:ext cx="1042988" cy="10429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ChangeArrowheads="1"/>
          </p:cNvSpPr>
          <p:nvPr/>
        </p:nvSpPr>
        <p:spPr bwMode="auto">
          <a:xfrm>
            <a:off x="2643188" y="1371600"/>
            <a:ext cx="3883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Name the instrument</a:t>
            </a:r>
          </a:p>
        </p:txBody>
      </p:sp>
      <p:pic>
        <p:nvPicPr>
          <p:cNvPr id="5837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90800"/>
            <a:ext cx="2133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tion Button: Custom 3">
            <a:hlinkClick r:id="rId3" action="ppaction://hlinksldjump" highlightClick="1">
              <a:snd r:embed="rId4" name="Sad_Trombone_Sound_Effect_FAIL_Sound_Fail_Horns.wav"/>
            </a:hlinkClick>
          </p:cNvPr>
          <p:cNvSpPr/>
          <p:nvPr/>
        </p:nvSpPr>
        <p:spPr>
          <a:xfrm>
            <a:off x="1143000" y="4953000"/>
            <a:ext cx="2362200" cy="91440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Trombone</a:t>
            </a:r>
          </a:p>
        </p:txBody>
      </p:sp>
      <p:sp>
        <p:nvSpPr>
          <p:cNvPr id="5" name="Action Button: Custom 4">
            <a:hlinkClick r:id="" action="ppaction://hlinkshowjump?jump=nextslide" highlightClick="1">
              <a:snd r:embed="rId5" name="applause.wav"/>
            </a:hlinkClick>
          </p:cNvPr>
          <p:cNvSpPr/>
          <p:nvPr/>
        </p:nvSpPr>
        <p:spPr>
          <a:xfrm>
            <a:off x="1143000" y="3200400"/>
            <a:ext cx="2362200" cy="1042988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Saxophone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3"/>
          <p:cNvSpPr txBox="1">
            <a:spLocks noChangeArrowheads="1"/>
          </p:cNvSpPr>
          <p:nvPr/>
        </p:nvSpPr>
        <p:spPr bwMode="auto">
          <a:xfrm>
            <a:off x="2644775" y="868363"/>
            <a:ext cx="256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FFFF"/>
                </a:solidFill>
              </a:rPr>
              <a:t>You Are Right</a:t>
            </a:r>
          </a:p>
        </p:txBody>
      </p:sp>
      <p:pic>
        <p:nvPicPr>
          <p:cNvPr id="5939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981200"/>
            <a:ext cx="114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rId3" action="ppaction://hlinksldjump" highlightClick="1">
              <a:snd r:embed="rId4" name="cashreg.wav"/>
            </a:hlinkClick>
          </p:cNvPr>
          <p:cNvSpPr/>
          <p:nvPr/>
        </p:nvSpPr>
        <p:spPr>
          <a:xfrm>
            <a:off x="6477000" y="5257800"/>
            <a:ext cx="1042988" cy="838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1"/>
          <p:cNvSpPr>
            <a:spLocks noGrp="1"/>
          </p:cNvSpPr>
          <p:nvPr>
            <p:ph sz="quarter" idx="13"/>
          </p:nvPr>
        </p:nvSpPr>
        <p:spPr>
          <a:xfrm>
            <a:off x="1676400" y="1066800"/>
            <a:ext cx="4224338" cy="3886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3200" smtClean="0"/>
              <a:t>                                      Sorry</a:t>
            </a:r>
          </a:p>
        </p:txBody>
      </p:sp>
      <p:pic>
        <p:nvPicPr>
          <p:cNvPr id="6041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" action="ppaction://hlinkshowjump?jump=nextslide" highlightClick="1">
              <a:snd r:embed="rId3" name="cashreg.wav"/>
            </a:hlinkClick>
          </p:cNvPr>
          <p:cNvSpPr/>
          <p:nvPr/>
        </p:nvSpPr>
        <p:spPr>
          <a:xfrm>
            <a:off x="6324600" y="5181600"/>
            <a:ext cx="1042988" cy="10429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ChangeArrowheads="1"/>
          </p:cNvSpPr>
          <p:nvPr/>
        </p:nvSpPr>
        <p:spPr bwMode="auto">
          <a:xfrm>
            <a:off x="2819400" y="1752600"/>
            <a:ext cx="3884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Name the instrument</a:t>
            </a:r>
          </a:p>
        </p:txBody>
      </p:sp>
      <p:pic>
        <p:nvPicPr>
          <p:cNvPr id="6144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95600"/>
            <a:ext cx="213360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tion Button: Custom 3">
            <a:hlinkClick r:id="" action="ppaction://hlinkshowjump?jump=nextslide" highlightClick="1">
              <a:snd r:embed="rId3" name="applause.wav"/>
            </a:hlinkClick>
          </p:cNvPr>
          <p:cNvSpPr/>
          <p:nvPr/>
        </p:nvSpPr>
        <p:spPr>
          <a:xfrm>
            <a:off x="736600" y="3505200"/>
            <a:ext cx="2616200" cy="1042988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Trumpet</a:t>
            </a:r>
          </a:p>
        </p:txBody>
      </p:sp>
      <p:sp>
        <p:nvSpPr>
          <p:cNvPr id="5" name="Action Button: Custom 4">
            <a:hlinkClick r:id="rId4" action="ppaction://hlinksldjump" highlightClick="1">
              <a:snd r:embed="rId5" name="Sad_Trombone_Sound_Effect_FAIL_Sound_Fail_Horns.wav"/>
            </a:hlinkClick>
          </p:cNvPr>
          <p:cNvSpPr/>
          <p:nvPr/>
        </p:nvSpPr>
        <p:spPr>
          <a:xfrm>
            <a:off x="723900" y="5486400"/>
            <a:ext cx="2705100" cy="1042988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Trombone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3"/>
          <p:cNvSpPr txBox="1">
            <a:spLocks noChangeArrowheads="1"/>
          </p:cNvSpPr>
          <p:nvPr/>
        </p:nvSpPr>
        <p:spPr bwMode="auto">
          <a:xfrm>
            <a:off x="2644775" y="868363"/>
            <a:ext cx="256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FFFF"/>
                </a:solidFill>
              </a:rPr>
              <a:t>You Are Right</a:t>
            </a:r>
          </a:p>
        </p:txBody>
      </p:sp>
      <p:pic>
        <p:nvPicPr>
          <p:cNvPr id="6246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981200"/>
            <a:ext cx="114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rId3" action="ppaction://hlinksldjump" highlightClick="1">
              <a:snd r:embed="rId4" name="cashreg.wav"/>
            </a:hlinkClick>
          </p:cNvPr>
          <p:cNvSpPr/>
          <p:nvPr/>
        </p:nvSpPr>
        <p:spPr>
          <a:xfrm>
            <a:off x="6400800" y="5486400"/>
            <a:ext cx="1042988" cy="838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1"/>
          <p:cNvSpPr>
            <a:spLocks noGrp="1"/>
          </p:cNvSpPr>
          <p:nvPr>
            <p:ph sz="quarter" idx="13"/>
          </p:nvPr>
        </p:nvSpPr>
        <p:spPr>
          <a:xfrm>
            <a:off x="1676400" y="1066800"/>
            <a:ext cx="4224338" cy="3886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3200" smtClean="0"/>
              <a:t>                                      Sorry</a:t>
            </a:r>
          </a:p>
        </p:txBody>
      </p:sp>
      <p:pic>
        <p:nvPicPr>
          <p:cNvPr id="6349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" action="ppaction://hlinkshowjump?jump=nextslide" highlightClick="1">
              <a:snd r:embed="rId3" name="cashreg.wav"/>
            </a:hlinkClick>
          </p:cNvPr>
          <p:cNvSpPr/>
          <p:nvPr/>
        </p:nvSpPr>
        <p:spPr>
          <a:xfrm>
            <a:off x="6149975" y="5410200"/>
            <a:ext cx="1041400" cy="914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ChangeArrowheads="1"/>
          </p:cNvSpPr>
          <p:nvPr/>
        </p:nvSpPr>
        <p:spPr bwMode="auto">
          <a:xfrm>
            <a:off x="2630488" y="1676400"/>
            <a:ext cx="3883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Name the instrument</a:t>
            </a:r>
          </a:p>
        </p:txBody>
      </p:sp>
      <p:pic>
        <p:nvPicPr>
          <p:cNvPr id="6451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814638"/>
            <a:ext cx="2028825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tion Button: Custom 3">
            <a:hlinkClick r:id="rId3" action="ppaction://hlinksldjump" highlightClick="1">
              <a:snd r:embed="rId4" name="Sad_Trombone_Sound_Effect_FAIL_Sound_Fail_Horns.wav"/>
            </a:hlinkClick>
          </p:cNvPr>
          <p:cNvSpPr/>
          <p:nvPr/>
        </p:nvSpPr>
        <p:spPr>
          <a:xfrm>
            <a:off x="1311275" y="2971800"/>
            <a:ext cx="1789113" cy="83820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Harp</a:t>
            </a:r>
          </a:p>
        </p:txBody>
      </p:sp>
      <p:sp>
        <p:nvSpPr>
          <p:cNvPr id="5" name="Action Button: Custom 4">
            <a:hlinkClick r:id="" action="ppaction://hlinkshowjump?jump=nextslide" highlightClick="1">
              <a:snd r:embed="rId5" name="applause.wav"/>
            </a:hlinkClick>
          </p:cNvPr>
          <p:cNvSpPr/>
          <p:nvPr/>
        </p:nvSpPr>
        <p:spPr>
          <a:xfrm>
            <a:off x="1371600" y="4495800"/>
            <a:ext cx="1600200" cy="1042988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Flute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3"/>
          <p:cNvSpPr txBox="1">
            <a:spLocks noChangeArrowheads="1"/>
          </p:cNvSpPr>
          <p:nvPr/>
        </p:nvSpPr>
        <p:spPr bwMode="auto">
          <a:xfrm>
            <a:off x="2644775" y="868363"/>
            <a:ext cx="256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FFFF"/>
                </a:solidFill>
              </a:rPr>
              <a:t>You Are Right</a:t>
            </a:r>
          </a:p>
        </p:txBody>
      </p:sp>
      <p:pic>
        <p:nvPicPr>
          <p:cNvPr id="6553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981200"/>
            <a:ext cx="114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rId3" action="ppaction://hlinksldjump" highlightClick="1">
              <a:snd r:embed="rId4" name="cashreg.wav"/>
            </a:hlinkClick>
          </p:cNvPr>
          <p:cNvSpPr/>
          <p:nvPr/>
        </p:nvSpPr>
        <p:spPr>
          <a:xfrm>
            <a:off x="6324600" y="5638800"/>
            <a:ext cx="10668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ontent Placeholder 1"/>
          <p:cNvSpPr>
            <a:spLocks noGrp="1"/>
          </p:cNvSpPr>
          <p:nvPr>
            <p:ph sz="quarter" idx="13"/>
          </p:nvPr>
        </p:nvSpPr>
        <p:spPr>
          <a:xfrm>
            <a:off x="1676400" y="1066800"/>
            <a:ext cx="4224338" cy="3886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3200" smtClean="0"/>
              <a:t>                                      Sorry</a:t>
            </a:r>
          </a:p>
        </p:txBody>
      </p:sp>
      <p:pic>
        <p:nvPicPr>
          <p:cNvPr id="6656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" action="ppaction://hlinkshowjump?jump=nextslide" highlightClick="1">
              <a:snd r:embed="rId3" name="cashreg.wav"/>
            </a:hlinkClick>
          </p:cNvPr>
          <p:cNvSpPr/>
          <p:nvPr/>
        </p:nvSpPr>
        <p:spPr>
          <a:xfrm>
            <a:off x="6553200" y="5410200"/>
            <a:ext cx="1219200" cy="685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62200"/>
            <a:ext cx="2514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2743200" y="863600"/>
            <a:ext cx="3884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Name the instrument</a:t>
            </a:r>
          </a:p>
        </p:txBody>
      </p:sp>
      <p:sp>
        <p:nvSpPr>
          <p:cNvPr id="3" name="Action Button: Custom 2">
            <a:hlinkClick r:id="" action="ppaction://hlinkshowjump?jump=nextslide" highlightClick="1">
              <a:snd r:embed="rId3" name="applause.wav"/>
            </a:hlinkClick>
          </p:cNvPr>
          <p:cNvSpPr/>
          <p:nvPr/>
        </p:nvSpPr>
        <p:spPr>
          <a:xfrm>
            <a:off x="939800" y="3071813"/>
            <a:ext cx="1422400" cy="1042987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Cello</a:t>
            </a:r>
          </a:p>
        </p:txBody>
      </p:sp>
      <p:sp>
        <p:nvSpPr>
          <p:cNvPr id="5" name="Action Button: Custom 4">
            <a:hlinkClick r:id="rId4" action="ppaction://hlinksldjump" highlightClick="1">
              <a:snd r:embed="rId5" name="Sad_Trombone_Sound_Effect_FAIL_Sound_Fail_Horns.wav"/>
            </a:hlinkClick>
          </p:cNvPr>
          <p:cNvSpPr/>
          <p:nvPr/>
        </p:nvSpPr>
        <p:spPr>
          <a:xfrm>
            <a:off x="939800" y="5029200"/>
            <a:ext cx="1422400" cy="1042988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Bass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3276600"/>
            <a:ext cx="1524000" cy="2590800"/>
          </a:xfrm>
        </p:spPr>
      </p:pic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2514600" y="1752600"/>
            <a:ext cx="3884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Name the instrument</a:t>
            </a:r>
          </a:p>
        </p:txBody>
      </p:sp>
      <p:sp>
        <p:nvSpPr>
          <p:cNvPr id="4" name="Action Button: Custom 3">
            <a:hlinkClick r:id="" action="ppaction://hlinkshowjump?jump=nextslide" highlightClick="1">
              <a:snd r:embed="rId3" name="applause.wav"/>
            </a:hlinkClick>
          </p:cNvPr>
          <p:cNvSpPr/>
          <p:nvPr/>
        </p:nvSpPr>
        <p:spPr>
          <a:xfrm>
            <a:off x="914400" y="2667000"/>
            <a:ext cx="2057400" cy="99060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Trumpet</a:t>
            </a:r>
          </a:p>
        </p:txBody>
      </p:sp>
      <p:sp>
        <p:nvSpPr>
          <p:cNvPr id="5" name="Action Button: Custom 4">
            <a:hlinkClick r:id="rId4" action="ppaction://hlinksldjump" highlightClick="1">
              <a:snd r:embed="rId5" name="Sad_Trombone_Sound_Effect_FAIL_Sound_Fail_Horns.wav"/>
            </a:hlinkClick>
          </p:cNvPr>
          <p:cNvSpPr/>
          <p:nvPr/>
        </p:nvSpPr>
        <p:spPr>
          <a:xfrm>
            <a:off x="990600" y="4191000"/>
            <a:ext cx="1981200" cy="91440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Trombone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3"/>
          <p:cNvSpPr txBox="1">
            <a:spLocks noChangeArrowheads="1"/>
          </p:cNvSpPr>
          <p:nvPr/>
        </p:nvSpPr>
        <p:spPr bwMode="auto">
          <a:xfrm>
            <a:off x="2644775" y="868363"/>
            <a:ext cx="256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FFFF"/>
                </a:solidFill>
              </a:rPr>
              <a:t>You Are Right</a:t>
            </a:r>
          </a:p>
        </p:txBody>
      </p:sp>
      <p:pic>
        <p:nvPicPr>
          <p:cNvPr id="6861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981200"/>
            <a:ext cx="114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rId3" action="ppaction://hlinksldjump" highlightClick="1">
              <a:snd r:embed="rId4" name="cashreg.wav"/>
            </a:hlinkClick>
          </p:cNvPr>
          <p:cNvSpPr/>
          <p:nvPr/>
        </p:nvSpPr>
        <p:spPr>
          <a:xfrm>
            <a:off x="6019800" y="5181600"/>
            <a:ext cx="1042988" cy="10429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ontent Placeholder 1"/>
          <p:cNvSpPr>
            <a:spLocks noGrp="1"/>
          </p:cNvSpPr>
          <p:nvPr>
            <p:ph sz="quarter" idx="13"/>
          </p:nvPr>
        </p:nvSpPr>
        <p:spPr>
          <a:xfrm>
            <a:off x="1676400" y="1066800"/>
            <a:ext cx="4224338" cy="3886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3200" smtClean="0"/>
              <a:t>                                      Sorry</a:t>
            </a:r>
          </a:p>
        </p:txBody>
      </p:sp>
      <p:pic>
        <p:nvPicPr>
          <p:cNvPr id="6963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" action="ppaction://hlinkshowjump?jump=nextslide" highlightClick="1">
              <a:snd r:embed="rId3" name="cashreg.wav"/>
            </a:hlinkClick>
          </p:cNvPr>
          <p:cNvSpPr/>
          <p:nvPr/>
        </p:nvSpPr>
        <p:spPr>
          <a:xfrm>
            <a:off x="6248400" y="5334000"/>
            <a:ext cx="1042988" cy="10429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2630488" y="1066800"/>
            <a:ext cx="3883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Name the instrument</a:t>
            </a:r>
          </a:p>
        </p:txBody>
      </p:sp>
      <p:pic>
        <p:nvPicPr>
          <p:cNvPr id="7065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62200"/>
            <a:ext cx="2133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tion Button: Custom 3">
            <a:hlinkClick r:id="" action="ppaction://hlinkshowjump?jump=nextslide" highlightClick="1">
              <a:snd r:embed="rId3" name="applause.wav"/>
            </a:hlinkClick>
          </p:cNvPr>
          <p:cNvSpPr/>
          <p:nvPr/>
        </p:nvSpPr>
        <p:spPr>
          <a:xfrm>
            <a:off x="1060450" y="2590800"/>
            <a:ext cx="1835150" cy="106680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Snare Drum</a:t>
            </a:r>
          </a:p>
        </p:txBody>
      </p:sp>
      <p:sp>
        <p:nvSpPr>
          <p:cNvPr id="5" name="Action Button: Custom 4">
            <a:hlinkClick r:id="rId4" action="ppaction://hlinksldjump" highlightClick="1">
              <a:snd r:embed="rId5" name="Sad_Trombone_Sound_Effect_FAIL_Sound_Fail_Horns.wav"/>
            </a:hlinkClick>
          </p:cNvPr>
          <p:cNvSpPr/>
          <p:nvPr/>
        </p:nvSpPr>
        <p:spPr>
          <a:xfrm>
            <a:off x="990600" y="4419600"/>
            <a:ext cx="1981200" cy="106680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Conga Drum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3"/>
          <p:cNvSpPr txBox="1">
            <a:spLocks noChangeArrowheads="1"/>
          </p:cNvSpPr>
          <p:nvPr/>
        </p:nvSpPr>
        <p:spPr bwMode="auto">
          <a:xfrm>
            <a:off x="2644775" y="868363"/>
            <a:ext cx="256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FFFF"/>
                </a:solidFill>
              </a:rPr>
              <a:t>You Are Right</a:t>
            </a:r>
          </a:p>
        </p:txBody>
      </p:sp>
      <p:pic>
        <p:nvPicPr>
          <p:cNvPr id="7168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981200"/>
            <a:ext cx="114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ction Button: Forward or Next 2">
            <a:hlinkClick r:id="rId3" action="ppaction://hlinksldjump" highlightClick="1">
              <a:snd r:embed="rId4" name="cashreg.wav"/>
            </a:hlinkClick>
          </p:cNvPr>
          <p:cNvSpPr/>
          <p:nvPr/>
        </p:nvSpPr>
        <p:spPr>
          <a:xfrm>
            <a:off x="7239000" y="4267200"/>
            <a:ext cx="1042988" cy="10429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ontent Placeholder 1"/>
          <p:cNvSpPr>
            <a:spLocks noGrp="1"/>
          </p:cNvSpPr>
          <p:nvPr>
            <p:ph sz="quarter" idx="13"/>
          </p:nvPr>
        </p:nvSpPr>
        <p:spPr>
          <a:xfrm>
            <a:off x="1676400" y="1066800"/>
            <a:ext cx="4224338" cy="3886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3200" smtClean="0"/>
              <a:t>                                      Sorry</a:t>
            </a:r>
          </a:p>
        </p:txBody>
      </p:sp>
      <p:pic>
        <p:nvPicPr>
          <p:cNvPr id="7270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" action="ppaction://hlinkshowjump?jump=nextslide" highlightClick="1">
              <a:snd r:embed="rId3" name="cashreg.wav"/>
            </a:hlinkClick>
          </p:cNvPr>
          <p:cNvSpPr/>
          <p:nvPr/>
        </p:nvSpPr>
        <p:spPr>
          <a:xfrm>
            <a:off x="5943600" y="5410200"/>
            <a:ext cx="1042988" cy="10429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ChangeArrowheads="1"/>
          </p:cNvSpPr>
          <p:nvPr/>
        </p:nvSpPr>
        <p:spPr bwMode="auto">
          <a:xfrm>
            <a:off x="2630488" y="838200"/>
            <a:ext cx="3883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Name the instrument</a:t>
            </a:r>
          </a:p>
        </p:txBody>
      </p:sp>
      <p:pic>
        <p:nvPicPr>
          <p:cNvPr id="7373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tion Button: Custom 3">
            <a:hlinkClick r:id="" action="ppaction://hlinkshowjump?jump=nextslide" highlightClick="1">
              <a:snd r:embed="rId3" name="applause.wav"/>
            </a:hlinkClick>
          </p:cNvPr>
          <p:cNvSpPr/>
          <p:nvPr/>
        </p:nvSpPr>
        <p:spPr>
          <a:xfrm>
            <a:off x="990600" y="2590800"/>
            <a:ext cx="1639888" cy="114300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Drum set</a:t>
            </a:r>
          </a:p>
        </p:txBody>
      </p:sp>
      <p:sp>
        <p:nvSpPr>
          <p:cNvPr id="5" name="Action Button: Custom 4">
            <a:hlinkClick r:id="rId4" action="ppaction://hlinksldjump" highlightClick="1">
              <a:snd r:embed="rId5" name="Sad_Trombone_Sound_Effect_FAIL_Sound_Fail_Horns.wav"/>
            </a:hlinkClick>
          </p:cNvPr>
          <p:cNvSpPr/>
          <p:nvPr/>
        </p:nvSpPr>
        <p:spPr>
          <a:xfrm>
            <a:off x="1027113" y="4038600"/>
            <a:ext cx="1566862" cy="113030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Snare Drum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3"/>
          <p:cNvSpPr txBox="1">
            <a:spLocks noChangeArrowheads="1"/>
          </p:cNvSpPr>
          <p:nvPr/>
        </p:nvSpPr>
        <p:spPr bwMode="auto">
          <a:xfrm>
            <a:off x="2644775" y="868363"/>
            <a:ext cx="256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FFFF"/>
                </a:solidFill>
              </a:rPr>
              <a:t>You Are Right</a:t>
            </a:r>
          </a:p>
        </p:txBody>
      </p:sp>
      <p:pic>
        <p:nvPicPr>
          <p:cNvPr id="7475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981200"/>
            <a:ext cx="114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rId3" action="ppaction://hlinksldjump" highlightClick="1">
              <a:snd r:embed="rId4" name="cashreg.wav"/>
            </a:hlinkClick>
          </p:cNvPr>
          <p:cNvSpPr/>
          <p:nvPr/>
        </p:nvSpPr>
        <p:spPr>
          <a:xfrm>
            <a:off x="5532438" y="3733800"/>
            <a:ext cx="1041400" cy="914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Content Placeholder 1"/>
          <p:cNvSpPr>
            <a:spLocks noGrp="1"/>
          </p:cNvSpPr>
          <p:nvPr>
            <p:ph sz="quarter" idx="13"/>
          </p:nvPr>
        </p:nvSpPr>
        <p:spPr>
          <a:xfrm>
            <a:off x="1676400" y="1066800"/>
            <a:ext cx="4224338" cy="3886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3200" smtClean="0"/>
              <a:t>                                      Sorry</a:t>
            </a:r>
          </a:p>
        </p:txBody>
      </p:sp>
      <p:pic>
        <p:nvPicPr>
          <p:cNvPr id="7577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" action="ppaction://hlinkshowjump?jump=nextslide" highlightClick="1">
              <a:snd r:embed="rId3" name="cashreg.wav"/>
            </a:hlinkClick>
          </p:cNvPr>
          <p:cNvSpPr/>
          <p:nvPr/>
        </p:nvSpPr>
        <p:spPr>
          <a:xfrm>
            <a:off x="5943600" y="4114800"/>
            <a:ext cx="1042988" cy="10429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3" y="2514600"/>
            <a:ext cx="228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Rectangle 1"/>
          <p:cNvSpPr>
            <a:spLocks noChangeArrowheads="1"/>
          </p:cNvSpPr>
          <p:nvPr/>
        </p:nvSpPr>
        <p:spPr bwMode="auto">
          <a:xfrm>
            <a:off x="2630488" y="838200"/>
            <a:ext cx="3883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Name the instrument</a:t>
            </a:r>
          </a:p>
        </p:txBody>
      </p:sp>
      <p:sp>
        <p:nvSpPr>
          <p:cNvPr id="2" name="Action Button: Custom 1">
            <a:hlinkClick r:id="" action="ppaction://hlinkshowjump?jump=nextslide" highlightClick="1">
              <a:snd r:embed="rId3" name="applause.wav"/>
            </a:hlinkClick>
          </p:cNvPr>
          <p:cNvSpPr/>
          <p:nvPr/>
        </p:nvSpPr>
        <p:spPr>
          <a:xfrm>
            <a:off x="838200" y="2743200"/>
            <a:ext cx="2438400" cy="114300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Trumpet</a:t>
            </a:r>
          </a:p>
        </p:txBody>
      </p:sp>
      <p:sp>
        <p:nvSpPr>
          <p:cNvPr id="5" name="Action Button: Custom 4">
            <a:hlinkClick r:id="rId4" action="ppaction://hlinksldjump" highlightClick="1">
              <a:snd r:embed="rId5" name="Sad_Trombone_Sound_Effect_FAIL_Sound_Fail_Horns.wav"/>
            </a:hlinkClick>
          </p:cNvPr>
          <p:cNvSpPr/>
          <p:nvPr/>
        </p:nvSpPr>
        <p:spPr>
          <a:xfrm>
            <a:off x="914400" y="4343400"/>
            <a:ext cx="2438400" cy="106680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Trombone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2644775" y="868363"/>
            <a:ext cx="256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FFFF"/>
                </a:solidFill>
              </a:rPr>
              <a:t>You Are Right</a:t>
            </a:r>
          </a:p>
        </p:txBody>
      </p:sp>
      <p:pic>
        <p:nvPicPr>
          <p:cNvPr id="1331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981200"/>
            <a:ext cx="114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rId3" action="ppaction://hlinksldjump" highlightClick="1"/>
          </p:cNvPr>
          <p:cNvSpPr/>
          <p:nvPr/>
        </p:nvSpPr>
        <p:spPr>
          <a:xfrm>
            <a:off x="6705600" y="5486400"/>
            <a:ext cx="1042988" cy="914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Box 3"/>
          <p:cNvSpPr txBox="1">
            <a:spLocks noChangeArrowheads="1"/>
          </p:cNvSpPr>
          <p:nvPr/>
        </p:nvSpPr>
        <p:spPr bwMode="auto">
          <a:xfrm>
            <a:off x="2644775" y="868363"/>
            <a:ext cx="256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FFFF"/>
                </a:solidFill>
              </a:rPr>
              <a:t>You Are Right</a:t>
            </a:r>
          </a:p>
        </p:txBody>
      </p:sp>
      <p:pic>
        <p:nvPicPr>
          <p:cNvPr id="7782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981200"/>
            <a:ext cx="114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rId3" action="ppaction://hlinksldjump" highlightClick="1">
              <a:snd r:embed="rId4" name="cashreg.wav"/>
            </a:hlinkClick>
          </p:cNvPr>
          <p:cNvSpPr/>
          <p:nvPr/>
        </p:nvSpPr>
        <p:spPr>
          <a:xfrm>
            <a:off x="6172200" y="5029200"/>
            <a:ext cx="1042988" cy="10429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ontent Placeholder 1"/>
          <p:cNvSpPr>
            <a:spLocks noGrp="1"/>
          </p:cNvSpPr>
          <p:nvPr>
            <p:ph sz="quarter" idx="13"/>
          </p:nvPr>
        </p:nvSpPr>
        <p:spPr>
          <a:xfrm>
            <a:off x="1676400" y="1066800"/>
            <a:ext cx="4224338" cy="3886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3200" smtClean="0"/>
              <a:t>                                      Sorry</a:t>
            </a:r>
          </a:p>
        </p:txBody>
      </p:sp>
      <p:pic>
        <p:nvPicPr>
          <p:cNvPr id="7885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" action="ppaction://hlinkshowjump?jump=nextslide" highlightClick="1">
              <a:snd r:embed="rId3" name="cashreg.wav"/>
            </a:hlinkClick>
          </p:cNvPr>
          <p:cNvSpPr/>
          <p:nvPr/>
        </p:nvSpPr>
        <p:spPr>
          <a:xfrm>
            <a:off x="6324600" y="5105400"/>
            <a:ext cx="1042988" cy="10429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59000"/>
            <a:ext cx="3429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Rectangle 1"/>
          <p:cNvSpPr>
            <a:spLocks noChangeArrowheads="1"/>
          </p:cNvSpPr>
          <p:nvPr/>
        </p:nvSpPr>
        <p:spPr bwMode="auto">
          <a:xfrm>
            <a:off x="2819400" y="1066800"/>
            <a:ext cx="3884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Name the instrument</a:t>
            </a:r>
          </a:p>
        </p:txBody>
      </p:sp>
      <p:sp>
        <p:nvSpPr>
          <p:cNvPr id="2" name="Action Button: Custom 1">
            <a:hlinkClick r:id="" action="ppaction://hlinkshowjump?jump=nextslide" highlightClick="1">
              <a:snd r:embed="rId3" name="applause.wav"/>
            </a:hlinkClick>
          </p:cNvPr>
          <p:cNvSpPr/>
          <p:nvPr/>
        </p:nvSpPr>
        <p:spPr>
          <a:xfrm>
            <a:off x="990600" y="2895600"/>
            <a:ext cx="1905000" cy="82550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Bass Drum</a:t>
            </a:r>
          </a:p>
        </p:txBody>
      </p:sp>
      <p:sp>
        <p:nvSpPr>
          <p:cNvPr id="5" name="Action Button: Custom 4">
            <a:hlinkClick r:id="rId4" action="ppaction://hlinksldjump" highlightClick="1">
              <a:snd r:embed="rId5" name="Sad_Trombone_Sound_Effect_FAIL_Sound_Fail_Horns.wav"/>
            </a:hlinkClick>
          </p:cNvPr>
          <p:cNvSpPr/>
          <p:nvPr/>
        </p:nvSpPr>
        <p:spPr>
          <a:xfrm>
            <a:off x="990600" y="4419600"/>
            <a:ext cx="2209800" cy="86360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Snare</a:t>
            </a:r>
            <a:r>
              <a:rPr lang="en-US" sz="3200" dirty="0"/>
              <a:t> Drum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Box 3"/>
          <p:cNvSpPr txBox="1">
            <a:spLocks noChangeArrowheads="1"/>
          </p:cNvSpPr>
          <p:nvPr/>
        </p:nvSpPr>
        <p:spPr bwMode="auto">
          <a:xfrm>
            <a:off x="2644775" y="868363"/>
            <a:ext cx="256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FFFF"/>
                </a:solidFill>
              </a:rPr>
              <a:t>You Are Right</a:t>
            </a:r>
          </a:p>
        </p:txBody>
      </p:sp>
      <p:pic>
        <p:nvPicPr>
          <p:cNvPr id="8089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981200"/>
            <a:ext cx="114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rId3" action="ppaction://hlinksldjump" highlightClick="1">
              <a:snd r:embed="rId4" name="cashreg.wav"/>
            </a:hlinkClick>
          </p:cNvPr>
          <p:cNvSpPr/>
          <p:nvPr/>
        </p:nvSpPr>
        <p:spPr>
          <a:xfrm>
            <a:off x="6172200" y="5181600"/>
            <a:ext cx="1042988" cy="10429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Content Placeholder 1"/>
          <p:cNvSpPr>
            <a:spLocks noGrp="1"/>
          </p:cNvSpPr>
          <p:nvPr>
            <p:ph sz="quarter" idx="13"/>
          </p:nvPr>
        </p:nvSpPr>
        <p:spPr>
          <a:xfrm>
            <a:off x="1676400" y="1066800"/>
            <a:ext cx="4224338" cy="3886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3200" smtClean="0"/>
              <a:t>                                      Sorry</a:t>
            </a:r>
          </a:p>
        </p:txBody>
      </p:sp>
      <p:pic>
        <p:nvPicPr>
          <p:cNvPr id="8192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rId3" action="ppaction://hlinksldjump" highlightClick="1">
              <a:snd r:embed="rId4" name="cashreg.wav"/>
            </a:hlinkClick>
          </p:cNvPr>
          <p:cNvSpPr/>
          <p:nvPr/>
        </p:nvSpPr>
        <p:spPr>
          <a:xfrm>
            <a:off x="6248400" y="5181600"/>
            <a:ext cx="1042988" cy="10429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24138"/>
            <a:ext cx="1905000" cy="232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47" name="Rectangle 1"/>
          <p:cNvSpPr>
            <a:spLocks noChangeArrowheads="1"/>
          </p:cNvSpPr>
          <p:nvPr/>
        </p:nvSpPr>
        <p:spPr bwMode="auto">
          <a:xfrm>
            <a:off x="2640013" y="990600"/>
            <a:ext cx="3883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Name the instrument</a:t>
            </a:r>
          </a:p>
        </p:txBody>
      </p:sp>
      <p:sp>
        <p:nvSpPr>
          <p:cNvPr id="2" name="Action Button: Custom 1">
            <a:hlinkClick r:id="" action="ppaction://hlinkshowjump?jump=nextslide" highlightClick="1">
              <a:snd r:embed="rId3" name="applause.wav"/>
            </a:hlinkClick>
          </p:cNvPr>
          <p:cNvSpPr/>
          <p:nvPr/>
        </p:nvSpPr>
        <p:spPr>
          <a:xfrm>
            <a:off x="914400" y="2624138"/>
            <a:ext cx="2133600" cy="110966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Triangle</a:t>
            </a:r>
          </a:p>
        </p:txBody>
      </p:sp>
      <p:sp>
        <p:nvSpPr>
          <p:cNvPr id="5" name="Action Button: Custom 4">
            <a:hlinkClick r:id="rId4" action="ppaction://hlinksldjump" highlightClick="1">
              <a:snd r:embed="rId5" name="Sad_Trombone_Sound_Effect_FAIL_Sound_Fail_Horns.wav"/>
            </a:hlinkClick>
          </p:cNvPr>
          <p:cNvSpPr/>
          <p:nvPr/>
        </p:nvSpPr>
        <p:spPr>
          <a:xfrm>
            <a:off x="990600" y="4191000"/>
            <a:ext cx="2057400" cy="99060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/>
              <a:t>Bell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Box 3"/>
          <p:cNvSpPr txBox="1">
            <a:spLocks noChangeArrowheads="1"/>
          </p:cNvSpPr>
          <p:nvPr/>
        </p:nvSpPr>
        <p:spPr bwMode="auto">
          <a:xfrm>
            <a:off x="2644775" y="868363"/>
            <a:ext cx="256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FFFF"/>
                </a:solidFill>
              </a:rPr>
              <a:t>You Are Right</a:t>
            </a:r>
          </a:p>
        </p:txBody>
      </p:sp>
      <p:pic>
        <p:nvPicPr>
          <p:cNvPr id="8397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981200"/>
            <a:ext cx="114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rId3" action="ppaction://hlinksldjump" highlightClick="1">
              <a:snd r:embed="rId4" name="cashreg.wav"/>
            </a:hlinkClick>
          </p:cNvPr>
          <p:cNvSpPr/>
          <p:nvPr/>
        </p:nvSpPr>
        <p:spPr>
          <a:xfrm>
            <a:off x="6629400" y="4953000"/>
            <a:ext cx="1042988" cy="10429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Content Placeholder 1"/>
          <p:cNvSpPr>
            <a:spLocks noGrp="1"/>
          </p:cNvSpPr>
          <p:nvPr>
            <p:ph sz="quarter" idx="13"/>
          </p:nvPr>
        </p:nvSpPr>
        <p:spPr>
          <a:xfrm>
            <a:off x="1676400" y="1066800"/>
            <a:ext cx="4224338" cy="3886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3200" smtClean="0"/>
              <a:t>                                      Sorry</a:t>
            </a:r>
          </a:p>
        </p:txBody>
      </p:sp>
      <p:pic>
        <p:nvPicPr>
          <p:cNvPr id="8499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" action="ppaction://hlinkshowjump?jump=nextslide" highlightClick="1">
              <a:snd r:embed="rId3" name="cashreg.wav"/>
            </a:hlinkClick>
          </p:cNvPr>
          <p:cNvSpPr/>
          <p:nvPr/>
        </p:nvSpPr>
        <p:spPr>
          <a:xfrm>
            <a:off x="6934200" y="5410200"/>
            <a:ext cx="1042988" cy="10429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6713" y="2133600"/>
            <a:ext cx="1600200" cy="1743075"/>
          </a:xfrm>
        </p:spPr>
      </p:pic>
      <p:pic>
        <p:nvPicPr>
          <p:cNvPr id="8601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50" y="2286000"/>
            <a:ext cx="1592263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Rectangle 5"/>
          <p:cNvSpPr>
            <a:spLocks noChangeArrowheads="1"/>
          </p:cNvSpPr>
          <p:nvPr/>
        </p:nvSpPr>
        <p:spPr bwMode="auto">
          <a:xfrm>
            <a:off x="3505200" y="609600"/>
            <a:ext cx="3884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Name the instrument</a:t>
            </a:r>
          </a:p>
        </p:txBody>
      </p:sp>
      <p:sp>
        <p:nvSpPr>
          <p:cNvPr id="7" name="Action Button: Custom 6">
            <a:hlinkClick r:id="" action="ppaction://hlinkshowjump?jump=nextslide" highlightClick="1">
              <a:snd r:embed="rId4" name="applause.wav"/>
            </a:hlinkClick>
          </p:cNvPr>
          <p:cNvSpPr/>
          <p:nvPr/>
        </p:nvSpPr>
        <p:spPr>
          <a:xfrm>
            <a:off x="1676400" y="2057400"/>
            <a:ext cx="2362200" cy="106680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Clarinet</a:t>
            </a:r>
          </a:p>
        </p:txBody>
      </p:sp>
      <p:sp>
        <p:nvSpPr>
          <p:cNvPr id="8" name="Action Button: Custom 7">
            <a:hlinkClick r:id="rId5" action="ppaction://hlinksldjump" highlightClick="1">
              <a:snd r:embed="rId6" name="Sad_Trombone_Sound_Effect_FAIL_Sound_Fail_Horns.wav"/>
            </a:hlinkClick>
          </p:cNvPr>
          <p:cNvSpPr/>
          <p:nvPr/>
        </p:nvSpPr>
        <p:spPr>
          <a:xfrm>
            <a:off x="1600200" y="3886200"/>
            <a:ext cx="2495550" cy="1042988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Flute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Box 3"/>
          <p:cNvSpPr txBox="1">
            <a:spLocks noChangeArrowheads="1"/>
          </p:cNvSpPr>
          <p:nvPr/>
        </p:nvSpPr>
        <p:spPr bwMode="auto">
          <a:xfrm>
            <a:off x="2644775" y="868363"/>
            <a:ext cx="256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FFFF"/>
                </a:solidFill>
              </a:rPr>
              <a:t>You Are Right</a:t>
            </a:r>
          </a:p>
        </p:txBody>
      </p:sp>
      <p:pic>
        <p:nvPicPr>
          <p:cNvPr id="8704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981200"/>
            <a:ext cx="114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rId3" action="ppaction://hlinksldjump" highlightClick="1">
              <a:snd r:embed="rId4" name="cashreg.wav"/>
            </a:hlinkClick>
          </p:cNvPr>
          <p:cNvSpPr/>
          <p:nvPr/>
        </p:nvSpPr>
        <p:spPr>
          <a:xfrm>
            <a:off x="6629400" y="4953000"/>
            <a:ext cx="1042988" cy="10429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sz="quarter" idx="13"/>
          </p:nvPr>
        </p:nvSpPr>
        <p:spPr>
          <a:xfrm>
            <a:off x="1676400" y="1066800"/>
            <a:ext cx="4224338" cy="3886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3200" smtClean="0"/>
              <a:t>                                      Sorry</a:t>
            </a:r>
          </a:p>
        </p:txBody>
      </p:sp>
      <p:pic>
        <p:nvPicPr>
          <p:cNvPr id="1433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" action="ppaction://hlinkshowjump?jump=nextslide" highlightClick="1"/>
          </p:cNvPr>
          <p:cNvSpPr/>
          <p:nvPr/>
        </p:nvSpPr>
        <p:spPr>
          <a:xfrm>
            <a:off x="7239000" y="5483225"/>
            <a:ext cx="1042988" cy="10429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Content Placeholder 1"/>
          <p:cNvSpPr>
            <a:spLocks noGrp="1"/>
          </p:cNvSpPr>
          <p:nvPr>
            <p:ph sz="quarter" idx="13"/>
          </p:nvPr>
        </p:nvSpPr>
        <p:spPr>
          <a:xfrm>
            <a:off x="1676400" y="1066800"/>
            <a:ext cx="4224338" cy="3886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3200" smtClean="0"/>
              <a:t>                                      Sorry</a:t>
            </a:r>
          </a:p>
        </p:txBody>
      </p:sp>
      <p:pic>
        <p:nvPicPr>
          <p:cNvPr id="8806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" action="ppaction://hlinkshowjump?jump=nextslide" highlightClick="1">
              <a:snd r:embed="rId3" name="cashreg.wav"/>
            </a:hlinkClick>
          </p:cNvPr>
          <p:cNvSpPr/>
          <p:nvPr/>
        </p:nvSpPr>
        <p:spPr>
          <a:xfrm>
            <a:off x="6934200" y="5410200"/>
            <a:ext cx="1042988" cy="10429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1447800"/>
            <a:ext cx="163353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tion Button: Custom 4">
            <a:hlinkClick r:id="rId3" action="ppaction://hlinksldjump" highlightClick="1">
              <a:snd r:embed="rId4" name="Sad_Trombone_Sound_Effect_FAIL_Sound_Fail_Horns.wav"/>
            </a:hlinkClick>
          </p:cNvPr>
          <p:cNvSpPr/>
          <p:nvPr/>
        </p:nvSpPr>
        <p:spPr>
          <a:xfrm>
            <a:off x="1295400" y="1600200"/>
            <a:ext cx="1881188" cy="129540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Grand Piano</a:t>
            </a:r>
          </a:p>
        </p:txBody>
      </p:sp>
      <p:sp>
        <p:nvSpPr>
          <p:cNvPr id="6" name="Action Button: Custom 5">
            <a:hlinkClick r:id="" action="ppaction://hlinkshowjump?jump=nextslide" highlightClick="1">
              <a:snd r:embed="rId5" name="applause.wav"/>
            </a:hlinkClick>
          </p:cNvPr>
          <p:cNvSpPr/>
          <p:nvPr/>
        </p:nvSpPr>
        <p:spPr>
          <a:xfrm>
            <a:off x="1371600" y="3505200"/>
            <a:ext cx="1881188" cy="121920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Upright</a:t>
            </a:r>
          </a:p>
          <a:p>
            <a:pPr algn="ctr">
              <a:defRPr/>
            </a:pPr>
            <a:r>
              <a:rPr lang="en-US" sz="2400" dirty="0"/>
              <a:t>Piano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Box 3"/>
          <p:cNvSpPr txBox="1">
            <a:spLocks noChangeArrowheads="1"/>
          </p:cNvSpPr>
          <p:nvPr/>
        </p:nvSpPr>
        <p:spPr bwMode="auto">
          <a:xfrm>
            <a:off x="2644775" y="868363"/>
            <a:ext cx="256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FFFF"/>
                </a:solidFill>
              </a:rPr>
              <a:t>You Are Right</a:t>
            </a:r>
          </a:p>
        </p:txBody>
      </p:sp>
      <p:pic>
        <p:nvPicPr>
          <p:cNvPr id="9011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981200"/>
            <a:ext cx="114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rId3" action="ppaction://hlinksldjump" highlightClick="1">
              <a:snd r:embed="rId4" name="cashreg.wav"/>
            </a:hlinkClick>
          </p:cNvPr>
          <p:cNvSpPr/>
          <p:nvPr/>
        </p:nvSpPr>
        <p:spPr>
          <a:xfrm>
            <a:off x="6629400" y="4953000"/>
            <a:ext cx="1042988" cy="10429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Content Placeholder 1"/>
          <p:cNvSpPr>
            <a:spLocks noGrp="1"/>
          </p:cNvSpPr>
          <p:nvPr>
            <p:ph sz="quarter" idx="13"/>
          </p:nvPr>
        </p:nvSpPr>
        <p:spPr>
          <a:xfrm>
            <a:off x="1676400" y="1066800"/>
            <a:ext cx="4224338" cy="3886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3200" smtClean="0"/>
              <a:t>                                      Sorry</a:t>
            </a:r>
          </a:p>
        </p:txBody>
      </p:sp>
      <p:pic>
        <p:nvPicPr>
          <p:cNvPr id="9113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Forward or Next 1">
            <a:hlinkClick r:id="" action="ppaction://hlinkshowjump?jump=nextslide" highlightClick="1">
              <a:snd r:embed="rId3" name="cashreg.wav"/>
            </a:hlinkClick>
          </p:cNvPr>
          <p:cNvSpPr/>
          <p:nvPr/>
        </p:nvSpPr>
        <p:spPr>
          <a:xfrm>
            <a:off x="6934200" y="5410200"/>
            <a:ext cx="1042988" cy="10429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Box 1"/>
          <p:cNvSpPr txBox="1">
            <a:spLocks noChangeArrowheads="1"/>
          </p:cNvSpPr>
          <p:nvPr/>
        </p:nvSpPr>
        <p:spPr bwMode="auto">
          <a:xfrm>
            <a:off x="990600" y="1219200"/>
            <a:ext cx="7966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800"/>
              <a:t>Great Job Wildcat Music Kids !</a:t>
            </a:r>
          </a:p>
        </p:txBody>
      </p:sp>
      <p:pic>
        <p:nvPicPr>
          <p:cNvPr id="9216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67000"/>
            <a:ext cx="289560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1295400"/>
            <a:ext cx="4264025" cy="8080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Name the instrument</a:t>
            </a:r>
            <a:endParaRPr lang="en-US" dirty="0"/>
          </a:p>
        </p:txBody>
      </p:sp>
      <p:pic>
        <p:nvPicPr>
          <p:cNvPr id="15363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2514600"/>
            <a:ext cx="2362200" cy="3733800"/>
          </a:xfrm>
        </p:spPr>
      </p:pic>
      <p:sp>
        <p:nvSpPr>
          <p:cNvPr id="5" name="Action Button: Custom 4">
            <a:hlinkClick r:id="" action="ppaction://hlinkshowjump?jump=nextslide" highlightClick="1">
              <a:snd r:embed="rId3" name="applause.wav"/>
            </a:hlinkClick>
          </p:cNvPr>
          <p:cNvSpPr/>
          <p:nvPr/>
        </p:nvSpPr>
        <p:spPr>
          <a:xfrm>
            <a:off x="762000" y="2895600"/>
            <a:ext cx="1728788" cy="1042988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Bass</a:t>
            </a:r>
          </a:p>
        </p:txBody>
      </p:sp>
      <p:sp>
        <p:nvSpPr>
          <p:cNvPr id="6" name="Action Button: Custom 5">
            <a:hlinkClick r:id="rId4" action="ppaction://hlinksldjump" highlightClick="1">
              <a:snd r:embed="rId5" name="Sad_Trombone_Sound_Effect_FAIL_Sound_Fail_Horns.wav"/>
            </a:hlinkClick>
          </p:cNvPr>
          <p:cNvSpPr/>
          <p:nvPr/>
        </p:nvSpPr>
        <p:spPr>
          <a:xfrm>
            <a:off x="838200" y="4876800"/>
            <a:ext cx="1652588" cy="1042988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Violin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Tradeshow</Template>
  <TotalTime>3250</TotalTime>
  <Words>302</Words>
  <Application>Microsoft Office PowerPoint</Application>
  <PresentationFormat>On-screen Show (4:3)</PresentationFormat>
  <Paragraphs>141</Paragraphs>
  <Slides>84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9" baseType="lpstr">
      <vt:lpstr>Candara</vt:lpstr>
      <vt:lpstr>Arial</vt:lpstr>
      <vt:lpstr>Arial Black</vt:lpstr>
      <vt:lpstr>Calibri</vt:lpstr>
      <vt:lpstr>Tradeshow</vt:lpstr>
      <vt:lpstr>PowerPoint Presentation</vt:lpstr>
      <vt:lpstr>PowerPoint Presentation</vt:lpstr>
      <vt:lpstr>             Name the instrument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Name the instrument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aquanita</dc:creator>
  <cp:lastModifiedBy>aquanita yancey</cp:lastModifiedBy>
  <cp:revision>74</cp:revision>
  <dcterms:created xsi:type="dcterms:W3CDTF">2013-03-17T14:08:24Z</dcterms:created>
  <dcterms:modified xsi:type="dcterms:W3CDTF">2013-04-26T01:18:28Z</dcterms:modified>
</cp:coreProperties>
</file>