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660"/>
  </p:normalViewPr>
  <p:slideViewPr>
    <p:cSldViewPr>
      <p:cViewPr>
        <p:scale>
          <a:sx n="66" d="100"/>
          <a:sy n="66" d="100"/>
        </p:scale>
        <p:origin x="-95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FD65F3-DE92-47CB-AE6C-644D0391A459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520C74-5D04-4552-ABF2-A7EF94FDC0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057" y="533400"/>
            <a:ext cx="7772400" cy="1780108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Beveridge</a:t>
            </a:r>
            <a:r>
              <a:rPr lang="en-US" sz="5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School Song</a:t>
            </a:r>
            <a:endParaRPr lang="en-US" sz="54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7315200" cy="2971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Mighty Wildcats hail to thee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With the mighty Purple and Gold. </a:t>
            </a:r>
            <a:endParaRPr lang="en-US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0200"/>
            <a:ext cx="2209800" cy="1447799"/>
          </a:xfrm>
          <a:prstGeom prst="rect">
            <a:avLst/>
          </a:prstGeom>
        </p:spPr>
      </p:pic>
      <p:pic>
        <p:nvPicPr>
          <p:cNvPr id="5" name="Beveridge_School_So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4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7745"/>
      </p:ext>
    </p:extLst>
  </p:cSld>
  <p:clrMapOvr>
    <a:masterClrMapping/>
  </p:clrMapOvr>
  <p:transition spd="slow" advTm="119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5514"/>
            <a:ext cx="1371600" cy="1304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38328"/>
            <a:ext cx="8763000" cy="636727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We are brave and we are bold.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err="1" smtClean="0">
                <a:solidFill>
                  <a:srgbClr val="7030A0"/>
                </a:solidFill>
                <a:latin typeface="Arial Black" pitchFamily="34" charset="0"/>
              </a:rPr>
              <a:t>Beveridge</a:t>
            </a: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 School we love you.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Teachers we hail you.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Loving you for what you do.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86829"/>
            <a:ext cx="1371600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37160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86829"/>
            <a:ext cx="13716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884">
        <p:circle/>
      </p:transition>
    </mc:Choice>
    <mc:Fallback>
      <p:transition spd="slow" advTm="1088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"/>
            <a:ext cx="1676400" cy="175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err="1" smtClean="0">
                <a:solidFill>
                  <a:srgbClr val="7030A0"/>
                </a:solidFill>
                <a:latin typeface="Arial Black" pitchFamily="34" charset="0"/>
              </a:rPr>
              <a:t>Beveridge</a:t>
            </a: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 School is the best.</a:t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err="1" smtClean="0">
                <a:solidFill>
                  <a:srgbClr val="7030A0"/>
                </a:solidFill>
                <a:latin typeface="Arial Black" pitchFamily="34" charset="0"/>
              </a:rPr>
              <a:t>Beveridge</a:t>
            </a: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 School is the best.</a:t>
            </a:r>
            <a:endParaRPr lang="en-US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52316"/>
      </p:ext>
    </p:extLst>
  </p:cSld>
  <p:clrMapOvr>
    <a:masterClrMapping/>
  </p:clrMapOvr>
  <p:transition spd="slow" advTm="5822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400"/>
            <a:ext cx="3123406" cy="121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1487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Purple and Gold</a:t>
            </a:r>
            <a:b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Better than the rest.</a:t>
            </a:r>
            <a:b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Purple and Gold</a:t>
            </a:r>
            <a:b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Better than the best.</a:t>
            </a:r>
            <a:endParaRPr lang="en-US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6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324">
        <p14:flash/>
      </p:transition>
    </mc:Choice>
    <mc:Fallback>
      <p:transition spd="slow" advTm="73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724400" cy="4419600"/>
          </a:xfrm>
        </p:spPr>
      </p:pic>
    </p:spTree>
    <p:extLst>
      <p:ext uri="{BB962C8B-B14F-4D97-AF65-F5344CB8AC3E}">
        <p14:creationId xmlns:p14="http://schemas.microsoft.com/office/powerpoint/2010/main" val="160281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03">
        <p:blinds dir="vert"/>
      </p:transition>
    </mc:Choice>
    <mc:Fallback>
      <p:transition spd="slow" advTm="260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3867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Mighty Wildcats</a:t>
            </a:r>
            <a:b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Hail to thee</a:t>
            </a:r>
            <a:b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With the mighty</a:t>
            </a:r>
            <a:b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Purple and Gold!</a:t>
            </a:r>
            <a:endParaRPr lang="en-US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85800"/>
            <a:ext cx="5715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79">
        <p14:window dir="vert"/>
      </p:transition>
    </mc:Choice>
    <mc:Fallback>
      <p:transition spd="slow" advTm="39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5514"/>
            <a:ext cx="1371600" cy="1304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38328"/>
            <a:ext cx="8763000" cy="636727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We are brave and we are bold.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err="1" smtClean="0">
                <a:solidFill>
                  <a:srgbClr val="7030A0"/>
                </a:solidFill>
                <a:latin typeface="Arial Black" pitchFamily="34" charset="0"/>
              </a:rPr>
              <a:t>Beveridge</a:t>
            </a: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 School we love you.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Teachers we hail you.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  <a:t>Loving you for what you do.</a:t>
            </a:r>
            <a:br>
              <a:rPr lang="en-US" sz="40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86829"/>
            <a:ext cx="1371600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37160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86829"/>
            <a:ext cx="13716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0">
        <p14:ferris dir="l"/>
      </p:transition>
    </mc:Choice>
    <mc:Fallback>
      <p:transition spd="slow" advTm="9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"/>
            <a:ext cx="1676400" cy="175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err="1" smtClean="0">
                <a:solidFill>
                  <a:srgbClr val="7030A0"/>
                </a:solidFill>
                <a:latin typeface="Arial Black" pitchFamily="34" charset="0"/>
              </a:rPr>
              <a:t>Beveridge</a:t>
            </a: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 School is the best.</a:t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dirty="0" err="1" smtClean="0">
                <a:solidFill>
                  <a:srgbClr val="7030A0"/>
                </a:solidFill>
                <a:latin typeface="Arial Black" pitchFamily="34" charset="0"/>
              </a:rPr>
              <a:t>Beveridge</a:t>
            </a:r>
            <a:r>
              <a:rPr lang="en-US" sz="3600" dirty="0" smtClean="0">
                <a:solidFill>
                  <a:srgbClr val="7030A0"/>
                </a:solidFill>
                <a:latin typeface="Arial Black" pitchFamily="34" charset="0"/>
              </a:rPr>
              <a:t> School is the best.</a:t>
            </a:r>
            <a:endParaRPr lang="en-US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84">
        <p14:conveyor dir="l"/>
      </p:transition>
    </mc:Choice>
    <mc:Fallback>
      <p:transition spd="slow" advTm="100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1550</TotalTime>
  <Words>17</Words>
  <Application>Microsoft Office PowerPoint</Application>
  <PresentationFormat>On-screen Show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Beveridge School Song</vt:lpstr>
      <vt:lpstr>  We are brave and we are bold. Beveridge School we love you. Teachers we hail you. Loving you for what you do. </vt:lpstr>
      <vt:lpstr>   Beveridge School is the best.   Beveridge School is the best.</vt:lpstr>
      <vt:lpstr>  Purple and Gold Better than the rest. Purple and Gold Better than the best.</vt:lpstr>
      <vt:lpstr>PowerPoint Presentation</vt:lpstr>
      <vt:lpstr>Mighty Wildcats Hail to thee With the mighty Purple and Gold!</vt:lpstr>
      <vt:lpstr>  We are brave and we are bold. Beveridge School we love you. Teachers we hail you. Loving you for what you do. </vt:lpstr>
      <vt:lpstr>   Beveridge School is the best.   Beveridge School is the best.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Beveridge School Song</dc:title>
  <dc:creator>aquanita</dc:creator>
  <cp:lastModifiedBy>aquanita yancey</cp:lastModifiedBy>
  <cp:revision>11</cp:revision>
  <dcterms:created xsi:type="dcterms:W3CDTF">2012-09-05T11:20:23Z</dcterms:created>
  <dcterms:modified xsi:type="dcterms:W3CDTF">2013-06-03T16:18:42Z</dcterms:modified>
</cp:coreProperties>
</file>